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9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67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8" r:id="rId33"/>
    <p:sldId id="309" r:id="rId34"/>
    <p:sldId id="307" r:id="rId35"/>
    <p:sldId id="310" r:id="rId36"/>
    <p:sldId id="311" r:id="rId37"/>
    <p:sldId id="312" r:id="rId38"/>
    <p:sldId id="313" r:id="rId39"/>
    <p:sldId id="314" r:id="rId40"/>
    <p:sldId id="315" r:id="rId41"/>
    <p:sldId id="320" r:id="rId42"/>
    <p:sldId id="316" r:id="rId43"/>
    <p:sldId id="318" r:id="rId44"/>
    <p:sldId id="319" r:id="rId45"/>
    <p:sldId id="324" r:id="rId46"/>
    <p:sldId id="326" r:id="rId47"/>
    <p:sldId id="325" r:id="rId48"/>
    <p:sldId id="321" r:id="rId49"/>
    <p:sldId id="327" r:id="rId50"/>
    <p:sldId id="328" r:id="rId51"/>
    <p:sldId id="329" r:id="rId52"/>
    <p:sldId id="284" r:id="rId53"/>
    <p:sldId id="266" r:id="rId54"/>
    <p:sldId id="330" r:id="rId55"/>
    <p:sldId id="286" r:id="rId56"/>
    <p:sldId id="292" r:id="rId57"/>
    <p:sldId id="331" r:id="rId58"/>
    <p:sldId id="287" r:id="rId59"/>
    <p:sldId id="291" r:id="rId60"/>
    <p:sldId id="290" r:id="rId61"/>
    <p:sldId id="288" r:id="rId62"/>
    <p:sldId id="289" r:id="rId63"/>
    <p:sldId id="285" r:id="rId64"/>
    <p:sldId id="261" r:id="rId65"/>
    <p:sldId id="260" r:id="rId66"/>
    <p:sldId id="264" r:id="rId67"/>
    <p:sldId id="263" r:id="rId6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27E8E8-15DB-B742-9FE7-017462054B46}">
          <p14:sldIdLst>
            <p14:sldId id="256"/>
            <p14:sldId id="259"/>
            <p14:sldId id="268"/>
          </p14:sldIdLst>
        </p14:section>
        <p14:section name="Idee" id="{E2DEB070-CEA2-F54C-8D42-B1B87A5423B2}">
          <p14:sldIdLst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Sample" id="{D7459F85-9EB4-9748-A205-F0D46C12B9B4}">
          <p14:sldIdLst>
            <p14:sldId id="267"/>
            <p14:sldId id="276"/>
            <p14:sldId id="278"/>
            <p14:sldId id="279"/>
            <p14:sldId id="280"/>
            <p14:sldId id="281"/>
            <p14:sldId id="282"/>
          </p14:sldIdLst>
        </p14:section>
        <p14:section name="Fluid Framework" id="{21D04B60-4239-B549-AFFC-43F808F72F8E}">
          <p14:sldIdLst>
            <p14:sldId id="283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8"/>
            <p14:sldId id="309"/>
            <p14:sldId id="307"/>
            <p14:sldId id="310"/>
            <p14:sldId id="311"/>
            <p14:sldId id="312"/>
            <p14:sldId id="313"/>
            <p14:sldId id="314"/>
            <p14:sldId id="315"/>
            <p14:sldId id="320"/>
            <p14:sldId id="316"/>
            <p14:sldId id="318"/>
            <p14:sldId id="319"/>
            <p14:sldId id="324"/>
            <p14:sldId id="326"/>
            <p14:sldId id="325"/>
            <p14:sldId id="321"/>
            <p14:sldId id="327"/>
            <p14:sldId id="328"/>
            <p14:sldId id="329"/>
          </p14:sldIdLst>
        </p14:section>
        <p14:section name="MS-Teams" id="{474E8EC3-0DC4-BE4A-B24D-3C3772189974}">
          <p14:sldIdLst>
            <p14:sldId id="284"/>
            <p14:sldId id="266"/>
            <p14:sldId id="330"/>
            <p14:sldId id="286"/>
            <p14:sldId id="292"/>
            <p14:sldId id="331"/>
            <p14:sldId id="287"/>
            <p14:sldId id="291"/>
            <p14:sldId id="290"/>
            <p14:sldId id="288"/>
            <p14:sldId id="289"/>
          </p14:sldIdLst>
        </p14:section>
        <p14:section name="Wrap Up" id="{57B007DE-866C-2743-9F45-C7FD1EDD3D94}">
          <p14:sldIdLst>
            <p14:sldId id="285"/>
            <p14:sldId id="261"/>
            <p14:sldId id="260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AF0"/>
    <a:srgbClr val="DEEBF7"/>
    <a:srgbClr val="25909F"/>
    <a:srgbClr val="41B791"/>
    <a:srgbClr val="1D70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5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F8B4C-20B3-B24C-9CD4-369B24C00B8B}" type="datetimeFigureOut">
              <a:rPr lang="en-AT" smtClean="0"/>
              <a:t>27.06.23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B6559-DEE7-B647-A029-BDA1D5094F18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6072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09C46-8097-46BE-B883-B6764EF3855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56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64183-11CE-CC3F-D1C6-5936A3A11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E5E30F-FD22-4336-6345-D434C5AD6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4078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1E4BB-64BD-211B-142F-E5635564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650B05-1433-B273-C0B6-3E9A95BB0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7" name="Grafik 6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7518127D-F64B-7E42-27F9-DCE290BEB9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4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48833E0-0D5D-A79D-50DB-0A9428763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0B6F00-5DCE-BED8-72B5-AB724E541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7" name="Grafik 6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477DD1F8-2885-A631-6171-44444AA48A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4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588C3-1F93-EE90-C2DE-047DF125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97CDA-8A63-53AD-6FB5-A35EBB41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7" name="Grafik 6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7649C64B-DECE-E62C-AECD-59FBCF3D0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6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0836B-F8A6-1B4F-5C9C-BA4208D3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DC974E-EA5C-7968-08C0-782EF529B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7" name="Grafik 6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D39776A9-265D-30B5-1CEE-3FB43E62FF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18549-F996-F9C2-A55A-2BAE13D0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7666F-D2AE-70F8-EAF4-65791CB0B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601099-A1A0-5DA4-43A8-1B729CE3F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8" name="Grafik 7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D79D9B8F-4F51-C480-D337-5F61926573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4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42A01-5FF4-92ED-0F34-3D8BDDAA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628CFE-7F01-B025-FDFB-1D00E4BD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E861EB-31C5-B746-9906-5A6C585A3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7B534C-1216-6BDA-BFD8-D7ED48175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102F78-2B26-4291-E9C6-2C99B95E1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10" name="Grafik 9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AF59F81D-F6D2-1D4C-2355-BCD17C5F3E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1BBEC-7126-D531-5860-59133D4B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pic>
        <p:nvPicPr>
          <p:cNvPr id="6" name="Grafik 5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1CD216CC-8AE6-FE6B-719E-95AEA071E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1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A5DAD92D-A534-5B29-13BE-21B5E74E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6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0261E-2530-78B6-D2D0-EED15F5B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87F38-31B5-A259-D878-2524F7874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AB3E47-CB50-3A4C-01D9-64E2799B3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8" name="Grafik 7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73FBFCEF-1C82-C010-F35D-D6A5E1FDED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1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80EDC-DD87-25A3-95BA-40FDD646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44747D2-5448-CDA9-A352-2C3138E04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A792F2-4581-3F9E-37C1-263AD7031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8" name="Grafik 7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EA063191-6297-0B70-9125-248439C92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57" y="93134"/>
            <a:ext cx="807677" cy="80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100000">
              <a:srgbClr val="1D707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Briefpapier, Licht, Umschlag enthält.&#10;&#10;Automatisch generierte Beschreibung">
            <a:extLst>
              <a:ext uri="{FF2B5EF4-FFF2-40B4-BE49-F238E27FC236}">
                <a16:creationId xmlns:a16="http://schemas.microsoft.com/office/drawing/2014/main" id="{CC8E4DBF-B586-A764-3172-EAC3FB12F0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" r="1218" b="63333"/>
          <a:stretch/>
        </p:blipFill>
        <p:spPr>
          <a:xfrm>
            <a:off x="0" y="5012547"/>
            <a:ext cx="12192000" cy="1845453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80FF51-CB9D-B973-7337-00A40C61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F80FCD-71CA-90B0-46BC-DEF248AAA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4" name="Grafik 13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965210A0-9C34-AFCA-A6A0-33CFDAB0414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31" y="6330160"/>
            <a:ext cx="1080000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fik 15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B1006A3F-1E83-3771-5EC8-77E90FC1301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86" y="6325821"/>
            <a:ext cx="1080001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rafik 17" descr="Ein Bild, das Logo, Text, Schrift, Grafiken enthält.&#10;&#10;Automatisch generierte Beschreibung">
            <a:extLst>
              <a:ext uri="{FF2B5EF4-FFF2-40B4-BE49-F238E27FC236}">
                <a16:creationId xmlns:a16="http://schemas.microsoft.com/office/drawing/2014/main" id="{5EA97DE9-6A1B-7A0C-86B3-1B0A089B4AA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2" y="6271821"/>
            <a:ext cx="1349999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rafik 19" descr="Ein Bild, das Schrift, Symbol, Grafiken, Logo enthält.&#10;&#10;Automatisch generierte Beschreibung">
            <a:extLst>
              <a:ext uri="{FF2B5EF4-FFF2-40B4-BE49-F238E27FC236}">
                <a16:creationId xmlns:a16="http://schemas.microsoft.com/office/drawing/2014/main" id="{A3A2B795-1531-F8B6-2645-B086D785730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43" y="6271821"/>
            <a:ext cx="135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rafik 21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A3A1B0AA-BD6B-FBD9-6648-B684F5AA9BA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10" y="6329663"/>
            <a:ext cx="1079999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Grafik 23" descr="Ein Bild, das Text, Schrift, Kaffeetasse, Grafiken enthält.&#10;&#10;Automatisch generierte Beschreibung">
            <a:extLst>
              <a:ext uri="{FF2B5EF4-FFF2-40B4-BE49-F238E27FC236}">
                <a16:creationId xmlns:a16="http://schemas.microsoft.com/office/drawing/2014/main" id="{3D4845AD-A269-3525-D1B1-65DEEB1FAE9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052" y="6325821"/>
            <a:ext cx="1080000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Grafik 25" descr="Ein Bild, das Text, Schrift, Blume, Grafiken enthält.&#10;&#10;Automatisch generierte Beschreibung">
            <a:extLst>
              <a:ext uri="{FF2B5EF4-FFF2-40B4-BE49-F238E27FC236}">
                <a16:creationId xmlns:a16="http://schemas.microsoft.com/office/drawing/2014/main" id="{3AFEBF1E-D3F8-78ED-374F-C7F71EB091F3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773" y="6325821"/>
            <a:ext cx="1080000" cy="43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afik 27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2C8B2CF4-710D-7881-9142-D69EFE9BBE9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165" y="6271821"/>
            <a:ext cx="135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48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5.svg"/><Relationship Id="rId7" Type="http://schemas.openxmlformats.org/officeDocument/2006/relationships/image" Target="../media/image2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3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5.svg"/><Relationship Id="rId7" Type="http://schemas.openxmlformats.org/officeDocument/2006/relationships/image" Target="../media/image29.svg"/><Relationship Id="rId12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3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10" Type="http://schemas.openxmlformats.org/officeDocument/2006/relationships/image" Target="../media/image53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hrift, Text, Kreis, Grafiken enthält.&#10;&#10;Automatisch generierte Beschreibung">
            <a:extLst>
              <a:ext uri="{FF2B5EF4-FFF2-40B4-BE49-F238E27FC236}">
                <a16:creationId xmlns:a16="http://schemas.microsoft.com/office/drawing/2014/main" id="{61186994-5D5A-9FF8-696F-5512F17F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293" y="81323"/>
            <a:ext cx="3023414" cy="3023414"/>
          </a:xfrm>
          <a:prstGeom prst="rect">
            <a:avLst/>
          </a:prstGeom>
        </p:spPr>
      </p:pic>
      <p:pic>
        <p:nvPicPr>
          <p:cNvPr id="7" name="Grafik 6" descr="Ein Bild, das Briefpapier, Licht, Umschlag enthält.&#10;&#10;Automatisch generierte Beschreibung">
            <a:extLst>
              <a:ext uri="{FF2B5EF4-FFF2-40B4-BE49-F238E27FC236}">
                <a16:creationId xmlns:a16="http://schemas.microsoft.com/office/drawing/2014/main" id="{D9AF8AF1-F51F-F928-2105-3F0CE78D0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4" r="13445" b="26667"/>
          <a:stretch/>
        </p:blipFill>
        <p:spPr>
          <a:xfrm>
            <a:off x="0" y="2247900"/>
            <a:ext cx="12192000" cy="461010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6580607-294C-460E-D1A2-23FAA3481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3554387"/>
            <a:ext cx="11379200" cy="1945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 fontScale="90000"/>
          </a:bodyPr>
          <a:lstStyle/>
          <a:p>
            <a:r>
              <a:rPr lang="de-DE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Der Weg zur einer eigenen Real-Time </a:t>
            </a:r>
            <a:r>
              <a:rPr lang="de-DE" sz="54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Collaboration</a:t>
            </a:r>
            <a:r>
              <a:rPr lang="de-DE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App in MS-Teams</a:t>
            </a:r>
          </a:p>
        </p:txBody>
      </p:sp>
      <p:pic>
        <p:nvPicPr>
          <p:cNvPr id="9" name="Grafik 8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3A25FF1B-71F6-F2BA-1039-765127BBE2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000" y="6297940"/>
            <a:ext cx="1260000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fik 9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F0F1F30F-56FA-A42F-C3A4-F92C78B05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99" y="6297940"/>
            <a:ext cx="1260001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0" descr="Ein Bild, das Logo, Text, Schrift, Grafiken enthält.&#10;&#10;Automatisch generierte Beschreibung">
            <a:extLst>
              <a:ext uri="{FF2B5EF4-FFF2-40B4-BE49-F238E27FC236}">
                <a16:creationId xmlns:a16="http://schemas.microsoft.com/office/drawing/2014/main" id="{00272654-2963-1F2D-BE80-BEE27EEBB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5521880"/>
            <a:ext cx="179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fik 11" descr="Ein Bild, das Schrift, Symbol, Grafiken, Logo enthält.&#10;&#10;Automatisch generierte Beschreibung">
            <a:extLst>
              <a:ext uri="{FF2B5EF4-FFF2-40B4-BE49-F238E27FC236}">
                <a16:creationId xmlns:a16="http://schemas.microsoft.com/office/drawing/2014/main" id="{8284BF5B-461A-98C3-3D87-3098648FB1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999" y="5500373"/>
            <a:ext cx="180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BF3D44FC-E351-5A67-6ABE-6300DE2E6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00" y="6297940"/>
            <a:ext cx="1259999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Grafik 13" descr="Ein Bild, das Text, Schrift, Kaffeetasse, Grafiken enthält.&#10;&#10;Automatisch generierte Beschreibung">
            <a:extLst>
              <a:ext uri="{FF2B5EF4-FFF2-40B4-BE49-F238E27FC236}">
                <a16:creationId xmlns:a16="http://schemas.microsoft.com/office/drawing/2014/main" id="{0BBF2610-913E-FF9E-9F56-1537D2868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99" y="6297940"/>
            <a:ext cx="1260000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Grafik 14" descr="Ein Bild, das Text, Schrift, Blume, Grafiken enthält.&#10;&#10;Automatisch generierte Beschreibung">
            <a:extLst>
              <a:ext uri="{FF2B5EF4-FFF2-40B4-BE49-F238E27FC236}">
                <a16:creationId xmlns:a16="http://schemas.microsoft.com/office/drawing/2014/main" id="{3789B17E-1D7F-36F4-186E-5AD230D137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000" y="6297940"/>
            <a:ext cx="1260000" cy="50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 descr="Ein Bild, das Schrift, Text, Grafiken, Logo enthält.&#10;&#10;Automatisch generierte Beschreibung">
            <a:extLst>
              <a:ext uri="{FF2B5EF4-FFF2-40B4-BE49-F238E27FC236}">
                <a16:creationId xmlns:a16="http://schemas.microsoft.com/office/drawing/2014/main" id="{B582421A-0FDC-4970-064B-33252DA7B7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999" y="5500373"/>
            <a:ext cx="1800000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871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64E2D-B3BC-1CD8-8408-3B632BC7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2940"/>
            <a:ext cx="7772400" cy="5792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591738-DDC9-BA23-3C53-50AF10E26054}"/>
              </a:ext>
            </a:extLst>
          </p:cNvPr>
          <p:cNvSpPr txBox="1"/>
          <p:nvPr/>
        </p:nvSpPr>
        <p:spPr>
          <a:xfrm>
            <a:off x="6096000" y="2098544"/>
            <a:ext cx="144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MS-Teams</a:t>
            </a:r>
            <a:br>
              <a:rPr lang="en-AT" dirty="0"/>
            </a:br>
            <a:r>
              <a:rPr lang="en-AT" dirty="0"/>
              <a:t>Real-Time</a:t>
            </a:r>
          </a:p>
          <a:p>
            <a:r>
              <a:rPr lang="en-AT" dirty="0"/>
              <a:t>Collaboration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FA56B-BD05-C1C7-E42D-55A9490E239B}"/>
              </a:ext>
            </a:extLst>
          </p:cNvPr>
          <p:cNvSpPr/>
          <p:nvPr/>
        </p:nvSpPr>
        <p:spPr>
          <a:xfrm>
            <a:off x="6000205" y="2063931"/>
            <a:ext cx="95795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0220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DC654C-70CB-29D3-4C51-4E367DC4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0505-4255-EBB1-CAEA-29DA4F4DE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Knoten</a:t>
            </a:r>
          </a:p>
          <a:p>
            <a:r>
              <a:rPr lang="en-AT" dirty="0"/>
              <a:t>Verbindungen</a:t>
            </a:r>
          </a:p>
        </p:txBody>
      </p:sp>
    </p:spTree>
    <p:extLst>
      <p:ext uri="{BB962C8B-B14F-4D97-AF65-F5344CB8AC3E}">
        <p14:creationId xmlns:p14="http://schemas.microsoft.com/office/powerpoint/2010/main" val="324051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DC654C-70CB-29D3-4C51-4E367DC4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0505-4255-EBB1-CAEA-29DA4F4DE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Knoten[]			1...n</a:t>
            </a:r>
          </a:p>
          <a:p>
            <a:r>
              <a:rPr lang="en-AT" dirty="0"/>
              <a:t>Verbindungen?[]	0…n</a:t>
            </a:r>
          </a:p>
        </p:txBody>
      </p:sp>
    </p:spTree>
    <p:extLst>
      <p:ext uri="{BB962C8B-B14F-4D97-AF65-F5344CB8AC3E}">
        <p14:creationId xmlns:p14="http://schemas.microsoft.com/office/powerpoint/2010/main" val="416681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6190-8B19-BAD6-B3A4-E86A67DD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D2974-EB4D-F669-911A-08EBE740D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T" dirty="0"/>
              <a:t>Knoten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9B867-DD54-312B-522C-B50D9A2BCC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T" dirty="0"/>
              <a:t>Verbindung</a:t>
            </a:r>
          </a:p>
        </p:txBody>
      </p:sp>
      <p:pic>
        <p:nvPicPr>
          <p:cNvPr id="6" name="Picture 5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076B7088-4E49-1C42-3FC7-0CFD286C9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51" y="2661921"/>
            <a:ext cx="3599187" cy="1708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00825E-AD2F-9F99-C8FB-9A05D63F0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04" y="2716314"/>
            <a:ext cx="4327791" cy="14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4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6190-8B19-BAD6-B3A4-E86A67DDF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Mind</a:t>
            </a:r>
            <a:r>
              <a:rPr lang="de-DE" dirty="0"/>
              <a:t> </a:t>
            </a:r>
            <a:r>
              <a:rPr lang="de-DE" dirty="0" err="1"/>
              <a:t>Map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D2974-EB4D-F669-911A-08EBE740D1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T" dirty="0"/>
              <a:t>Knoten</a:t>
            </a:r>
          </a:p>
          <a:p>
            <a:endParaRPr lang="en-A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9B867-DD54-312B-522C-B50D9A2BCC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T" dirty="0"/>
              <a:t>Verbindung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E21467B7-2EE4-DF4D-D97B-747AA4605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124359"/>
              </p:ext>
            </p:extLst>
          </p:nvPr>
        </p:nvGraphicFramePr>
        <p:xfrm>
          <a:off x="1056641" y="2557176"/>
          <a:ext cx="361986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931">
                  <a:extLst>
                    <a:ext uri="{9D8B030D-6E8A-4147-A177-3AD203B41FA5}">
                      <a16:colId xmlns:a16="http://schemas.microsoft.com/office/drawing/2014/main" val="3723616373"/>
                    </a:ext>
                  </a:extLst>
                </a:gridCol>
                <a:gridCol w="1809931">
                  <a:extLst>
                    <a:ext uri="{9D8B030D-6E8A-4147-A177-3AD203B41FA5}">
                      <a16:colId xmlns:a16="http://schemas.microsoft.com/office/drawing/2014/main" val="2291836768"/>
                    </a:ext>
                  </a:extLst>
                </a:gridCol>
              </a:tblGrid>
              <a:tr h="349391">
                <a:tc>
                  <a:txBody>
                    <a:bodyPr/>
                    <a:lstStyle/>
                    <a:p>
                      <a:r>
                        <a:rPr lang="en-A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595159"/>
                  </a:ext>
                </a:extLst>
              </a:tr>
              <a:tr h="349391">
                <a:tc>
                  <a:txBody>
                    <a:bodyPr/>
                    <a:lstStyle/>
                    <a:p>
                      <a:r>
                        <a:rPr lang="en-A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800972"/>
                  </a:ext>
                </a:extLst>
              </a:tr>
              <a:tr h="349391">
                <a:tc>
                  <a:txBody>
                    <a:bodyPr/>
                    <a:lstStyle/>
                    <a:p>
                      <a:r>
                        <a:rPr lang="en-A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MindMap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549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CB1B63-4000-4690-2F0A-7AFE6B22F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392032"/>
              </p:ext>
            </p:extLst>
          </p:nvPr>
        </p:nvGraphicFramePr>
        <p:xfrm>
          <a:off x="6503852" y="2540969"/>
          <a:ext cx="361986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21">
                  <a:extLst>
                    <a:ext uri="{9D8B030D-6E8A-4147-A177-3AD203B41FA5}">
                      <a16:colId xmlns:a16="http://schemas.microsoft.com/office/drawing/2014/main" val="3723616373"/>
                    </a:ext>
                  </a:extLst>
                </a:gridCol>
                <a:gridCol w="1206621">
                  <a:extLst>
                    <a:ext uri="{9D8B030D-6E8A-4147-A177-3AD203B41FA5}">
                      <a16:colId xmlns:a16="http://schemas.microsoft.com/office/drawing/2014/main" val="2291836768"/>
                    </a:ext>
                  </a:extLst>
                </a:gridCol>
                <a:gridCol w="1206621">
                  <a:extLst>
                    <a:ext uri="{9D8B030D-6E8A-4147-A177-3AD203B41FA5}">
                      <a16:colId xmlns:a16="http://schemas.microsoft.com/office/drawing/2014/main" val="388976035"/>
                    </a:ext>
                  </a:extLst>
                </a:gridCol>
              </a:tblGrid>
              <a:tr h="349391">
                <a:tc>
                  <a:txBody>
                    <a:bodyPr/>
                    <a:lstStyle/>
                    <a:p>
                      <a:r>
                        <a:rPr lang="en-AT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SourceId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TargetId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595159"/>
                  </a:ext>
                </a:extLst>
              </a:tr>
              <a:tr h="349391">
                <a:tc>
                  <a:txBody>
                    <a:bodyPr/>
                    <a:lstStyle/>
                    <a:p>
                      <a:r>
                        <a:rPr lang="en-A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80097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736CFF0C-D416-7596-7F18-08BFFD27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058" y="1940792"/>
            <a:ext cx="5529942" cy="41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8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7E9F-1D48-880C-2AA1-D0D29BF0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Mind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84538D-8435-F94C-C061-BD5CE326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63" y="1636639"/>
            <a:ext cx="7969422" cy="367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7E9F-1D48-880C-2AA1-D0D29BF0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Mind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41F86-6398-DB22-15BC-859C364F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2" y="1690688"/>
            <a:ext cx="11085515" cy="389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8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7E9F-1D48-880C-2AA1-D0D29BF08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Mind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41F86-6398-DB22-15BC-859C364F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42" y="1690688"/>
            <a:ext cx="11085515" cy="38927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07470E-96C0-1209-4D71-4095EE0D6013}"/>
              </a:ext>
            </a:extLst>
          </p:cNvPr>
          <p:cNvSpPr/>
          <p:nvPr/>
        </p:nvSpPr>
        <p:spPr>
          <a:xfrm>
            <a:off x="1114697" y="3344091"/>
            <a:ext cx="1741714" cy="3918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7478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672103-46D1-D7D7-BD9C-8FE874AA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39" r="93555">
                        <a14:foregroundMark x1="22457" y1="28784" x2="22457" y2="28784"/>
                        <a14:foregroundMark x1="43807" y1="30270" x2="43807" y2="30270"/>
                        <a14:foregroundMark x1="79154" y1="32027" x2="79154" y2="32027"/>
                        <a14:foregroundMark x1="43001" y1="35270" x2="43001" y2="35270"/>
                        <a14:foregroundMark x1="41994" y1="36216" x2="41994" y2="36216"/>
                        <a14:foregroundMark x1="93555" y1="36351" x2="93555" y2="36351"/>
                        <a14:foregroundMark x1="5639" y1="35270" x2="5639" y2="35270"/>
                        <a14:foregroundMark x1="40483" y1="57027" x2="40483" y2="57027"/>
                        <a14:foregroundMark x1="37664" y1="54865" x2="37664" y2="54865"/>
                        <a14:foregroundMark x1="35045" y1="52432" x2="35045" y2="52432"/>
                        <a14:foregroundMark x1="32125" y1="49459" x2="32125" y2="49459"/>
                        <a14:foregroundMark x1="29204" y1="46757" x2="29204" y2="46757"/>
                        <a14:foregroundMark x1="52568" y1="48378" x2="52568" y2="48378"/>
                        <a14:foregroundMark x1="52367" y1="52027" x2="52367" y2="52027"/>
                        <a14:foregroundMark x1="64250" y1="56486" x2="64250" y2="56486"/>
                        <a14:foregroundMark x1="67069" y1="53919" x2="67069" y2="53919"/>
                        <a14:foregroundMark x1="69587" y1="50946" x2="69587" y2="50946"/>
                        <a14:foregroundMark x1="72105" y1="48649" x2="72105" y2="4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532940"/>
            <a:ext cx="7772400" cy="5792120"/>
          </a:xfrm>
          <a:prstGeom prst="rect">
            <a:avLst/>
          </a:prstGeom>
        </p:spPr>
      </p:pic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7D43AB06-A1FB-1222-C8B2-BD8D5DE8C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9052" y="24057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13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9AE4-36CC-A0ED-653C-897B0CDB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Real-Time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02E60E-BA61-B130-27EE-338C7BC17EBD}"/>
              </a:ext>
            </a:extLst>
          </p:cNvPr>
          <p:cNvSpPr/>
          <p:nvPr/>
        </p:nvSpPr>
        <p:spPr>
          <a:xfrm>
            <a:off x="759543" y="1421176"/>
            <a:ext cx="3738714" cy="17054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1DA669-BE8F-7001-AFBC-9ECD4083B5E1}"/>
              </a:ext>
            </a:extLst>
          </p:cNvPr>
          <p:cNvSpPr/>
          <p:nvPr/>
        </p:nvSpPr>
        <p:spPr>
          <a:xfrm>
            <a:off x="737419" y="3690783"/>
            <a:ext cx="3760837" cy="27726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A21C6B-EBF6-C140-5F1B-23FE54125DD1}"/>
              </a:ext>
            </a:extLst>
          </p:cNvPr>
          <p:cNvSpPr/>
          <p:nvPr/>
        </p:nvSpPr>
        <p:spPr>
          <a:xfrm>
            <a:off x="1076632" y="1671492"/>
            <a:ext cx="3126658" cy="120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Client W</a:t>
            </a:r>
            <a:r>
              <a:rPr lang="en-GB" dirty="0"/>
              <a:t>e</a:t>
            </a:r>
            <a:r>
              <a:rPr lang="en-AT" dirty="0"/>
              <a:t>b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6698D1-0B94-360E-5300-BD9FB484C90E}"/>
              </a:ext>
            </a:extLst>
          </p:cNvPr>
          <p:cNvSpPr/>
          <p:nvPr/>
        </p:nvSpPr>
        <p:spPr>
          <a:xfrm>
            <a:off x="1065571" y="5007078"/>
            <a:ext cx="3126658" cy="102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  <a:endParaRPr lang="en-AT" dirty="0"/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22A3B2C6-41DF-4E91-D3D3-FF7F15244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881" y="5083861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27FF6A-D23C-3B4A-581F-347EC9C609F7}"/>
              </a:ext>
            </a:extLst>
          </p:cNvPr>
          <p:cNvSpPr/>
          <p:nvPr/>
        </p:nvSpPr>
        <p:spPr>
          <a:xfrm>
            <a:off x="1076632" y="3945193"/>
            <a:ext cx="3126658" cy="81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5DF94A-8809-3B60-6CBE-BBA64B37BFA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2639961" y="2876343"/>
            <a:ext cx="0" cy="10688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6A7A46-4905-69E6-2A70-DBCC70B40DB6}"/>
              </a:ext>
            </a:extLst>
          </p:cNvPr>
          <p:cNvCxnSpPr>
            <a:stCxn id="9" idx="2"/>
            <a:endCxn id="7" idx="0"/>
          </p:cNvCxnSpPr>
          <p:nvPr/>
        </p:nvCxnSpPr>
        <p:spPr>
          <a:xfrm flipH="1">
            <a:off x="2628900" y="4756354"/>
            <a:ext cx="11061" cy="25072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DDFA3-F232-6C31-01D2-DAFCC9492657}"/>
              </a:ext>
            </a:extLst>
          </p:cNvPr>
          <p:cNvSpPr/>
          <p:nvPr/>
        </p:nvSpPr>
        <p:spPr>
          <a:xfrm>
            <a:off x="3102356" y="4285204"/>
            <a:ext cx="1135626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Cache?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7F5694-9E62-7B79-2705-073C9BC429D4}"/>
              </a:ext>
            </a:extLst>
          </p:cNvPr>
          <p:cNvSpPr txBox="1"/>
          <p:nvPr/>
        </p:nvSpPr>
        <p:spPr>
          <a:xfrm>
            <a:off x="6553199" y="1852628"/>
            <a:ext cx="4065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200" dirty="0"/>
              <a:t>Polling</a:t>
            </a:r>
          </a:p>
          <a:p>
            <a:r>
              <a:rPr lang="en-GB" dirty="0"/>
              <a:t>var </a:t>
            </a:r>
            <a:r>
              <a:rPr lang="en-GB" dirty="0" err="1"/>
              <a:t>intervalID</a:t>
            </a:r>
            <a:r>
              <a:rPr lang="en-GB" dirty="0"/>
              <a:t> = </a:t>
            </a:r>
            <a:r>
              <a:rPr lang="en-GB" dirty="0" err="1"/>
              <a:t>setInterval</a:t>
            </a:r>
            <a:r>
              <a:rPr lang="en-GB" dirty="0"/>
              <a:t>(code, [delay]);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98708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DC654C-70CB-29D3-4C51-4E367DC4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Kurze Vorstellung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1F99B43-5A44-22FB-CDBC-F9E64526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Peter Paul Kirschner</a:t>
            </a:r>
          </a:p>
          <a:p>
            <a:pPr marL="0" indent="0">
              <a:buNone/>
            </a:pPr>
            <a:r>
              <a:rPr lang="de-DE" dirty="0"/>
              <a:t>Software </a:t>
            </a:r>
            <a:r>
              <a:rPr lang="de-DE" dirty="0" err="1"/>
              <a:t>Architect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ACP </a:t>
            </a:r>
            <a:r>
              <a:rPr lang="de-DE" dirty="0" err="1"/>
              <a:t>Cubido</a:t>
            </a:r>
            <a:r>
              <a:rPr lang="de-DE" dirty="0"/>
              <a:t> Digital Solutions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/>
              <a:t>M365 / Azure / K8s </a:t>
            </a:r>
          </a:p>
          <a:p>
            <a:pPr marL="0" indent="0">
              <a:buNone/>
            </a:pPr>
            <a:r>
              <a:rPr lang="de-DE" sz="2400" dirty="0"/>
              <a:t>@</a:t>
            </a:r>
            <a:r>
              <a:rPr lang="de-DE" sz="2400" dirty="0" err="1"/>
              <a:t>petkir_at</a:t>
            </a: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F21C4-4018-958F-D673-1D42AEC63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12" b="18236"/>
          <a:stretch/>
        </p:blipFill>
        <p:spPr>
          <a:xfrm>
            <a:off x="7250376" y="1569457"/>
            <a:ext cx="4103424" cy="371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4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6873DD0-0EF1-B05C-1D91-B6B79B98EAE8}"/>
              </a:ext>
            </a:extLst>
          </p:cNvPr>
          <p:cNvSpPr/>
          <p:nvPr/>
        </p:nvSpPr>
        <p:spPr>
          <a:xfrm>
            <a:off x="737419" y="3690783"/>
            <a:ext cx="3760837" cy="27726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E9AE4-36CC-A0ED-653C-897B0CDB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Real-Time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3D5BF7-D058-85B5-607C-774C1B7BA7CA}"/>
              </a:ext>
            </a:extLst>
          </p:cNvPr>
          <p:cNvSpPr/>
          <p:nvPr/>
        </p:nvSpPr>
        <p:spPr>
          <a:xfrm>
            <a:off x="759543" y="1421176"/>
            <a:ext cx="3738714" cy="17054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FF399E-B913-44C8-5E99-F3C05E40B0EC}"/>
              </a:ext>
            </a:extLst>
          </p:cNvPr>
          <p:cNvSpPr/>
          <p:nvPr/>
        </p:nvSpPr>
        <p:spPr>
          <a:xfrm>
            <a:off x="1076632" y="1671492"/>
            <a:ext cx="3126658" cy="1204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Client W</a:t>
            </a:r>
            <a:r>
              <a:rPr lang="en-GB" dirty="0"/>
              <a:t>e</a:t>
            </a:r>
            <a:r>
              <a:rPr lang="en-AT" dirty="0"/>
              <a:t>b App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CDAF7-9C90-9B9F-B77E-AC0762CA7070}"/>
              </a:ext>
            </a:extLst>
          </p:cNvPr>
          <p:cNvSpPr/>
          <p:nvPr/>
        </p:nvSpPr>
        <p:spPr>
          <a:xfrm>
            <a:off x="1065571" y="5007078"/>
            <a:ext cx="3126658" cy="1025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  <a:endParaRPr lang="en-AT" dirty="0"/>
          </a:p>
        </p:txBody>
      </p:sp>
      <p:pic>
        <p:nvPicPr>
          <p:cNvPr id="16" name="Graphic 15" descr="Database outline">
            <a:extLst>
              <a:ext uri="{FF2B5EF4-FFF2-40B4-BE49-F238E27FC236}">
                <a16:creationId xmlns:a16="http://schemas.microsoft.com/office/drawing/2014/main" id="{6DAB22C9-36AB-CBD3-45D7-4FB1F022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9881" y="5083861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741949-1ED2-92C2-2E57-0438DDCE96D6}"/>
              </a:ext>
            </a:extLst>
          </p:cNvPr>
          <p:cNvSpPr/>
          <p:nvPr/>
        </p:nvSpPr>
        <p:spPr>
          <a:xfrm>
            <a:off x="1076632" y="3945193"/>
            <a:ext cx="3126658" cy="811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Service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A40A7CE-876E-B0AE-AFC8-87D444FDAFB7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2639961" y="2876343"/>
            <a:ext cx="0" cy="10688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060881-A652-C22C-130B-F5E5794F2F3E}"/>
              </a:ext>
            </a:extLst>
          </p:cNvPr>
          <p:cNvCxnSpPr>
            <a:stCxn id="17" idx="2"/>
            <a:endCxn id="15" idx="0"/>
          </p:cNvCxnSpPr>
          <p:nvPr/>
        </p:nvCxnSpPr>
        <p:spPr>
          <a:xfrm flipH="1">
            <a:off x="2628900" y="4756354"/>
            <a:ext cx="11061" cy="25072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3F797C0-8E39-3780-6C82-00518F5B1E33}"/>
              </a:ext>
            </a:extLst>
          </p:cNvPr>
          <p:cNvSpPr/>
          <p:nvPr/>
        </p:nvSpPr>
        <p:spPr>
          <a:xfrm>
            <a:off x="3102356" y="4285204"/>
            <a:ext cx="1135626" cy="457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Cache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2354CD-7070-2512-1A5B-D2F14FF1021F}"/>
              </a:ext>
            </a:extLst>
          </p:cNvPr>
          <p:cNvSpPr txBox="1"/>
          <p:nvPr/>
        </p:nvSpPr>
        <p:spPr>
          <a:xfrm>
            <a:off x="6323681" y="1412143"/>
            <a:ext cx="40653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200" strike="sngStrike" dirty="0"/>
              <a:t>Polling</a:t>
            </a:r>
          </a:p>
          <a:p>
            <a:r>
              <a:rPr lang="en-GB" strike="sngStrike" dirty="0"/>
              <a:t>var </a:t>
            </a:r>
            <a:r>
              <a:rPr lang="en-GB" strike="sngStrike" dirty="0" err="1"/>
              <a:t>intervalID</a:t>
            </a:r>
            <a:r>
              <a:rPr lang="en-GB" strike="sngStrike" dirty="0"/>
              <a:t> = </a:t>
            </a:r>
            <a:r>
              <a:rPr lang="en-GB" strike="sngStrike" dirty="0" err="1"/>
              <a:t>setInterval</a:t>
            </a:r>
            <a:r>
              <a:rPr lang="en-GB" strike="sngStrike" dirty="0"/>
              <a:t>(code, [delay]);</a:t>
            </a:r>
            <a:endParaRPr lang="en-AT" strike="sngStrik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33A529-8CEA-D7C7-61C0-51D793934BE3}"/>
              </a:ext>
            </a:extLst>
          </p:cNvPr>
          <p:cNvSpPr/>
          <p:nvPr/>
        </p:nvSpPr>
        <p:spPr>
          <a:xfrm>
            <a:off x="3106042" y="3747933"/>
            <a:ext cx="1327345" cy="4424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Service Hub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B331AE-8BF1-9AE4-3784-7BED42CB565A}"/>
              </a:ext>
            </a:extLst>
          </p:cNvPr>
          <p:cNvSpPr/>
          <p:nvPr/>
        </p:nvSpPr>
        <p:spPr>
          <a:xfrm>
            <a:off x="3102356" y="2627056"/>
            <a:ext cx="1327345" cy="4424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Client Hub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20DAC2-E6E0-5F9D-A400-108B9EC1C993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3766029" y="3069508"/>
            <a:ext cx="3686" cy="67842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4CE81AB-7548-B49C-0EFF-1DDA57F46619}"/>
              </a:ext>
            </a:extLst>
          </p:cNvPr>
          <p:cNvSpPr txBox="1"/>
          <p:nvPr/>
        </p:nvSpPr>
        <p:spPr>
          <a:xfrm>
            <a:off x="6323681" y="2457429"/>
            <a:ext cx="20149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200" dirty="0"/>
              <a:t>Websocket</a:t>
            </a:r>
          </a:p>
          <a:p>
            <a:r>
              <a:rPr lang="en-AT" dirty="0"/>
              <a:t>eq SignalR</a:t>
            </a:r>
          </a:p>
        </p:txBody>
      </p:sp>
    </p:spTree>
    <p:extLst>
      <p:ext uri="{BB962C8B-B14F-4D97-AF65-F5344CB8AC3E}">
        <p14:creationId xmlns:p14="http://schemas.microsoft.com/office/powerpoint/2010/main" val="7295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E9AE4-36CC-A0ED-653C-897B0CDB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Real-Time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BE0BD-AAE1-A083-0D9F-F7227D55C5E9}"/>
              </a:ext>
            </a:extLst>
          </p:cNvPr>
          <p:cNvSpPr/>
          <p:nvPr/>
        </p:nvSpPr>
        <p:spPr>
          <a:xfrm>
            <a:off x="1556360" y="1324008"/>
            <a:ext cx="3760837" cy="18644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6C43F-FF1F-2154-1697-0B56324216DB}"/>
              </a:ext>
            </a:extLst>
          </p:cNvPr>
          <p:cNvSpPr/>
          <p:nvPr/>
        </p:nvSpPr>
        <p:spPr>
          <a:xfrm>
            <a:off x="1534237" y="3602648"/>
            <a:ext cx="3760837" cy="2772697"/>
          </a:xfrm>
          <a:prstGeom prst="rect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0A2F0-D104-1DF7-4387-6CD8F61C93C1}"/>
              </a:ext>
            </a:extLst>
          </p:cNvPr>
          <p:cNvSpPr/>
          <p:nvPr/>
        </p:nvSpPr>
        <p:spPr>
          <a:xfrm>
            <a:off x="1851326" y="1563576"/>
            <a:ext cx="3126658" cy="65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Client W</a:t>
            </a:r>
            <a:r>
              <a:rPr lang="en-GB" dirty="0"/>
              <a:t>e</a:t>
            </a:r>
            <a:r>
              <a:rPr lang="en-AT" dirty="0"/>
              <a:t>b 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1E94F3-D41A-4618-AAB1-6FB85D4B189A}"/>
              </a:ext>
            </a:extLst>
          </p:cNvPr>
          <p:cNvSpPr/>
          <p:nvPr/>
        </p:nvSpPr>
        <p:spPr>
          <a:xfrm>
            <a:off x="1873450" y="5184414"/>
            <a:ext cx="3126658" cy="10250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</a:t>
            </a:r>
            <a:endParaRPr lang="en-AT" dirty="0"/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11FC8386-DF97-06A6-82A3-914A6A706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5682" y="5184414"/>
            <a:ext cx="914400" cy="914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8D1929-FB78-457E-DCEB-4A932F431A5D}"/>
              </a:ext>
            </a:extLst>
          </p:cNvPr>
          <p:cNvSpPr/>
          <p:nvPr/>
        </p:nvSpPr>
        <p:spPr>
          <a:xfrm>
            <a:off x="1873450" y="3982420"/>
            <a:ext cx="3126658" cy="81116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/>
              <a:t>Service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2A75F5-75EA-10E3-0FE1-3AFBB31ADD44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436779" y="2864385"/>
            <a:ext cx="0" cy="11180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5C1D8-A761-A12A-973E-FB453ECEE84D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3436779" y="4793581"/>
            <a:ext cx="0" cy="39083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utoShape 4">
            <a:extLst>
              <a:ext uri="{FF2B5EF4-FFF2-40B4-BE49-F238E27FC236}">
                <a16:creationId xmlns:a16="http://schemas.microsoft.com/office/drawing/2014/main" id="{F26C2C4F-A802-4DD2-3BE4-1E73DA8D1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418" y="31884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E3F4DE-6C4A-262F-419D-2DA146082A58}"/>
              </a:ext>
            </a:extLst>
          </p:cNvPr>
          <p:cNvSpPr/>
          <p:nvPr/>
        </p:nvSpPr>
        <p:spPr>
          <a:xfrm>
            <a:off x="1873450" y="2318884"/>
            <a:ext cx="3126658" cy="57887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Fluid Data Structures</a:t>
            </a:r>
            <a:endParaRPr lang="en-AT" dirty="0"/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0999F308-66B0-477F-EA45-8A274B34CF59}"/>
              </a:ext>
            </a:extLst>
          </p:cNvPr>
          <p:cNvSpPr/>
          <p:nvPr/>
        </p:nvSpPr>
        <p:spPr>
          <a:xfrm>
            <a:off x="5254469" y="3982420"/>
            <a:ext cx="2131237" cy="1404783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2400" dirty="0"/>
              <a:t>Fluid Service</a:t>
            </a:r>
          </a:p>
        </p:txBody>
      </p:sp>
    </p:spTree>
    <p:extLst>
      <p:ext uri="{BB962C8B-B14F-4D97-AF65-F5344CB8AC3E}">
        <p14:creationId xmlns:p14="http://schemas.microsoft.com/office/powerpoint/2010/main" val="387972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Daten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CCAA5AAC-C874-3E8C-4BBB-E26BD7B5A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418" y="31884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7BC849-FBED-6785-543C-A7F363E184B4}"/>
              </a:ext>
            </a:extLst>
          </p:cNvPr>
          <p:cNvSpPr/>
          <p:nvPr/>
        </p:nvSpPr>
        <p:spPr>
          <a:xfrm>
            <a:off x="1816443" y="1334530"/>
            <a:ext cx="6771503" cy="3373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5537A-58FD-FB45-577F-FDEE9E69D0DA}"/>
              </a:ext>
            </a:extLst>
          </p:cNvPr>
          <p:cNvSpPr/>
          <p:nvPr/>
        </p:nvSpPr>
        <p:spPr>
          <a:xfrm>
            <a:off x="2137720" y="1513703"/>
            <a:ext cx="1853514" cy="1507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{</a:t>
            </a:r>
          </a:p>
          <a:p>
            <a:r>
              <a:rPr lang="en-GB" dirty="0"/>
              <a:t>a : '</a:t>
            </a:r>
            <a:r>
              <a:rPr lang="en-GB" dirty="0" err="1"/>
              <a:t>valuea</a:t>
            </a:r>
            <a:r>
              <a:rPr lang="en-GB" dirty="0"/>
              <a:t>',</a:t>
            </a:r>
          </a:p>
          <a:p>
            <a:r>
              <a:rPr lang="en-GB" dirty="0"/>
              <a:t>b : '</a:t>
            </a:r>
            <a:r>
              <a:rPr lang="en-GB" dirty="0" err="1"/>
              <a:t>valueb</a:t>
            </a:r>
            <a:r>
              <a:rPr lang="en-GB" dirty="0"/>
              <a:t>'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354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Daten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CCAA5AAC-C874-3E8C-4BBB-E26BD7B5A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40418" y="31884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7BC849-FBED-6785-543C-A7F363E184B4}"/>
              </a:ext>
            </a:extLst>
          </p:cNvPr>
          <p:cNvSpPr/>
          <p:nvPr/>
        </p:nvSpPr>
        <p:spPr>
          <a:xfrm>
            <a:off x="1816443" y="1334529"/>
            <a:ext cx="2594919" cy="40097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5537A-58FD-FB45-577F-FDEE9E69D0DA}"/>
              </a:ext>
            </a:extLst>
          </p:cNvPr>
          <p:cNvSpPr/>
          <p:nvPr/>
        </p:nvSpPr>
        <p:spPr>
          <a:xfrm>
            <a:off x="2137720" y="1513703"/>
            <a:ext cx="1853514" cy="1507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{</a:t>
            </a:r>
          </a:p>
          <a:p>
            <a:r>
              <a:rPr lang="en-GB" dirty="0"/>
              <a:t>a : '</a:t>
            </a:r>
            <a:r>
              <a:rPr lang="en-GB" dirty="0" err="1"/>
              <a:t>valuea</a:t>
            </a:r>
            <a:r>
              <a:rPr lang="en-GB" dirty="0"/>
              <a:t>',</a:t>
            </a:r>
          </a:p>
          <a:p>
            <a:r>
              <a:rPr lang="en-GB" dirty="0"/>
              <a:t>b : '</a:t>
            </a:r>
            <a:r>
              <a:rPr lang="en-GB" dirty="0" err="1"/>
              <a:t>valueb</a:t>
            </a:r>
            <a:r>
              <a:rPr lang="en-GB" dirty="0"/>
              <a:t>'</a:t>
            </a:r>
          </a:p>
          <a:p>
            <a:r>
              <a:rPr lang="en-GB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ED610-544A-724A-5B7A-9001861D66A4}"/>
              </a:ext>
            </a:extLst>
          </p:cNvPr>
          <p:cNvSpPr/>
          <p:nvPr/>
        </p:nvSpPr>
        <p:spPr>
          <a:xfrm>
            <a:off x="4732639" y="1334529"/>
            <a:ext cx="2594919" cy="40097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1D99C-2987-B174-97AA-F8B0BC1CC60C}"/>
              </a:ext>
            </a:extLst>
          </p:cNvPr>
          <p:cNvSpPr/>
          <p:nvPr/>
        </p:nvSpPr>
        <p:spPr>
          <a:xfrm>
            <a:off x="5053916" y="1513703"/>
            <a:ext cx="1853514" cy="1507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{</a:t>
            </a:r>
          </a:p>
          <a:p>
            <a:r>
              <a:rPr lang="en-GB" dirty="0"/>
              <a:t>a : '</a:t>
            </a:r>
            <a:r>
              <a:rPr lang="en-GB" dirty="0" err="1"/>
              <a:t>valuea</a:t>
            </a:r>
            <a:r>
              <a:rPr lang="en-GB" dirty="0"/>
              <a:t>',</a:t>
            </a:r>
          </a:p>
          <a:p>
            <a:r>
              <a:rPr lang="en-GB" dirty="0"/>
              <a:t>b : '</a:t>
            </a:r>
            <a:r>
              <a:rPr lang="en-GB" dirty="0" err="1"/>
              <a:t>valueb</a:t>
            </a:r>
            <a:r>
              <a:rPr lang="en-GB" dirty="0"/>
              <a:t>'</a:t>
            </a:r>
          </a:p>
          <a:p>
            <a:r>
              <a:rPr lang="en-GB" dirty="0"/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19FFE5-6482-AAB6-2839-1DE5D57A355A}"/>
              </a:ext>
            </a:extLst>
          </p:cNvPr>
          <p:cNvSpPr/>
          <p:nvPr/>
        </p:nvSpPr>
        <p:spPr>
          <a:xfrm>
            <a:off x="7755537" y="1334529"/>
            <a:ext cx="2594919" cy="40097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A45073-DFA1-E888-0C8C-424A2995BE56}"/>
              </a:ext>
            </a:extLst>
          </p:cNvPr>
          <p:cNvSpPr/>
          <p:nvPr/>
        </p:nvSpPr>
        <p:spPr>
          <a:xfrm>
            <a:off x="8076814" y="1513703"/>
            <a:ext cx="1853514" cy="1507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{</a:t>
            </a:r>
          </a:p>
          <a:p>
            <a:r>
              <a:rPr lang="en-GB" dirty="0"/>
              <a:t>a : '</a:t>
            </a:r>
            <a:r>
              <a:rPr lang="en-GB" dirty="0" err="1"/>
              <a:t>valuea</a:t>
            </a:r>
            <a:r>
              <a:rPr lang="en-GB" dirty="0"/>
              <a:t>',</a:t>
            </a:r>
          </a:p>
          <a:p>
            <a:r>
              <a:rPr lang="en-GB" dirty="0"/>
              <a:t>b : '</a:t>
            </a:r>
            <a:r>
              <a:rPr lang="en-GB" dirty="0" err="1"/>
              <a:t>valueb</a:t>
            </a:r>
            <a:r>
              <a:rPr lang="en-GB" dirty="0"/>
              <a:t>'</a:t>
            </a:r>
          </a:p>
          <a:p>
            <a:r>
              <a:rPr lang="en-GB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27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Daten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CCAA5AAC-C874-3E8C-4BBB-E26BD7B5A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4373" y="3437150"/>
            <a:ext cx="333626" cy="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7BC849-FBED-6785-543C-A7F363E184B4}"/>
              </a:ext>
            </a:extLst>
          </p:cNvPr>
          <p:cNvSpPr/>
          <p:nvPr/>
        </p:nvSpPr>
        <p:spPr>
          <a:xfrm>
            <a:off x="988541" y="3429001"/>
            <a:ext cx="2784777" cy="2359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5537A-58FD-FB45-577F-FDEE9E69D0DA}"/>
              </a:ext>
            </a:extLst>
          </p:cNvPr>
          <p:cNvSpPr/>
          <p:nvPr/>
        </p:nvSpPr>
        <p:spPr>
          <a:xfrm>
            <a:off x="1223321" y="3669537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ED610-544A-724A-5B7A-9001861D66A4}"/>
              </a:ext>
            </a:extLst>
          </p:cNvPr>
          <p:cNvSpPr/>
          <p:nvPr/>
        </p:nvSpPr>
        <p:spPr>
          <a:xfrm>
            <a:off x="4856594" y="3437149"/>
            <a:ext cx="2784777" cy="23597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19FFE5-6482-AAB6-2839-1DE5D57A355A}"/>
              </a:ext>
            </a:extLst>
          </p:cNvPr>
          <p:cNvSpPr/>
          <p:nvPr/>
        </p:nvSpPr>
        <p:spPr>
          <a:xfrm>
            <a:off x="8724647" y="3429000"/>
            <a:ext cx="2784777" cy="23597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50043-859A-E381-FD0C-5BB20883A938}"/>
              </a:ext>
            </a:extLst>
          </p:cNvPr>
          <p:cNvSpPr/>
          <p:nvPr/>
        </p:nvSpPr>
        <p:spPr>
          <a:xfrm>
            <a:off x="1816443" y="1084121"/>
            <a:ext cx="8449963" cy="15913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DFD15-327D-DC57-7ADC-05B22A12FFFE}"/>
              </a:ext>
            </a:extLst>
          </p:cNvPr>
          <p:cNvSpPr/>
          <p:nvPr/>
        </p:nvSpPr>
        <p:spPr>
          <a:xfrm>
            <a:off x="2051222" y="1167904"/>
            <a:ext cx="1940009" cy="132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{</a:t>
            </a:r>
          </a:p>
          <a:p>
            <a:r>
              <a:rPr lang="en-GB" dirty="0"/>
              <a:t>a : '</a:t>
            </a:r>
            <a:r>
              <a:rPr lang="en-GB" dirty="0" err="1"/>
              <a:t>valuea</a:t>
            </a:r>
            <a:r>
              <a:rPr lang="en-GB" dirty="0"/>
              <a:t>',</a:t>
            </a:r>
          </a:p>
          <a:p>
            <a:r>
              <a:rPr lang="en-GB" dirty="0"/>
              <a:t>b : '</a:t>
            </a:r>
            <a:r>
              <a:rPr lang="en-GB" dirty="0" err="1"/>
              <a:t>valueb</a:t>
            </a:r>
            <a:r>
              <a:rPr lang="en-GB" dirty="0"/>
              <a:t>'</a:t>
            </a:r>
          </a:p>
          <a:p>
            <a:r>
              <a:rPr lang="en-GB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C27F4-F76F-E486-84DD-38D388FA12B2}"/>
              </a:ext>
            </a:extLst>
          </p:cNvPr>
          <p:cNvSpPr/>
          <p:nvPr/>
        </p:nvSpPr>
        <p:spPr>
          <a:xfrm>
            <a:off x="5176005" y="3674304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F2B772-4A87-3E2F-28A2-F916D64706B1}"/>
              </a:ext>
            </a:extLst>
          </p:cNvPr>
          <p:cNvSpPr/>
          <p:nvPr/>
        </p:nvSpPr>
        <p:spPr>
          <a:xfrm>
            <a:off x="8957562" y="3641308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F9D51-AA88-4FA6-6DDE-4A44673E0E85}"/>
              </a:ext>
            </a:extLst>
          </p:cNvPr>
          <p:cNvSpPr/>
          <p:nvPr/>
        </p:nvSpPr>
        <p:spPr>
          <a:xfrm>
            <a:off x="852616" y="3641308"/>
            <a:ext cx="1816443" cy="621773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1727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Daten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CCAA5AAC-C874-3E8C-4BBB-E26BD7B5A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4373" y="3437150"/>
            <a:ext cx="333626" cy="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7BC849-FBED-6785-543C-A7F363E184B4}"/>
              </a:ext>
            </a:extLst>
          </p:cNvPr>
          <p:cNvSpPr/>
          <p:nvPr/>
        </p:nvSpPr>
        <p:spPr>
          <a:xfrm>
            <a:off x="988541" y="3429001"/>
            <a:ext cx="2784777" cy="2359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5537A-58FD-FB45-577F-FDEE9E69D0DA}"/>
              </a:ext>
            </a:extLst>
          </p:cNvPr>
          <p:cNvSpPr/>
          <p:nvPr/>
        </p:nvSpPr>
        <p:spPr>
          <a:xfrm>
            <a:off x="1223321" y="3669537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ED610-544A-724A-5B7A-9001861D66A4}"/>
              </a:ext>
            </a:extLst>
          </p:cNvPr>
          <p:cNvSpPr/>
          <p:nvPr/>
        </p:nvSpPr>
        <p:spPr>
          <a:xfrm>
            <a:off x="4856594" y="3437149"/>
            <a:ext cx="2784777" cy="23597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19FFE5-6482-AAB6-2839-1DE5D57A355A}"/>
              </a:ext>
            </a:extLst>
          </p:cNvPr>
          <p:cNvSpPr/>
          <p:nvPr/>
        </p:nvSpPr>
        <p:spPr>
          <a:xfrm>
            <a:off x="8724647" y="3429000"/>
            <a:ext cx="2784777" cy="23597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50043-859A-E381-FD0C-5BB20883A938}"/>
              </a:ext>
            </a:extLst>
          </p:cNvPr>
          <p:cNvSpPr/>
          <p:nvPr/>
        </p:nvSpPr>
        <p:spPr>
          <a:xfrm>
            <a:off x="1816443" y="1084121"/>
            <a:ext cx="8449963" cy="15913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DFD15-327D-DC57-7ADC-05B22A12FFFE}"/>
              </a:ext>
            </a:extLst>
          </p:cNvPr>
          <p:cNvSpPr/>
          <p:nvPr/>
        </p:nvSpPr>
        <p:spPr>
          <a:xfrm>
            <a:off x="2051222" y="1167904"/>
            <a:ext cx="1940009" cy="132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{</a:t>
            </a:r>
          </a:p>
          <a:p>
            <a:r>
              <a:rPr lang="en-GB" dirty="0"/>
              <a:t>a : '</a:t>
            </a:r>
            <a:r>
              <a:rPr lang="en-GB" dirty="0" err="1"/>
              <a:t>valuea</a:t>
            </a:r>
            <a:r>
              <a:rPr lang="en-GB" dirty="0"/>
              <a:t>',</a:t>
            </a:r>
          </a:p>
          <a:p>
            <a:r>
              <a:rPr lang="en-GB" dirty="0"/>
              <a:t>b : '</a:t>
            </a:r>
            <a:r>
              <a:rPr lang="en-GB" dirty="0" err="1"/>
              <a:t>valueb</a:t>
            </a:r>
            <a:r>
              <a:rPr lang="en-GB" dirty="0"/>
              <a:t>'</a:t>
            </a:r>
          </a:p>
          <a:p>
            <a:r>
              <a:rPr lang="en-GB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C27F4-F76F-E486-84DD-38D388FA12B2}"/>
              </a:ext>
            </a:extLst>
          </p:cNvPr>
          <p:cNvSpPr/>
          <p:nvPr/>
        </p:nvSpPr>
        <p:spPr>
          <a:xfrm>
            <a:off x="5176005" y="3674304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F2B772-4A87-3E2F-28A2-F916D64706B1}"/>
              </a:ext>
            </a:extLst>
          </p:cNvPr>
          <p:cNvSpPr/>
          <p:nvPr/>
        </p:nvSpPr>
        <p:spPr>
          <a:xfrm>
            <a:off x="8957562" y="3641308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09F002-9599-461A-FA25-71D3924A7728}"/>
              </a:ext>
            </a:extLst>
          </p:cNvPr>
          <p:cNvCxnSpPr>
            <a:stCxn id="4" idx="0"/>
          </p:cNvCxnSpPr>
          <p:nvPr/>
        </p:nvCxnSpPr>
        <p:spPr>
          <a:xfrm flipV="1">
            <a:off x="2380930" y="2675428"/>
            <a:ext cx="155213" cy="75357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905356-A5D5-D03F-34D3-82D920B9140D}"/>
              </a:ext>
            </a:extLst>
          </p:cNvPr>
          <p:cNvSpPr txBox="1"/>
          <p:nvPr/>
        </p:nvSpPr>
        <p:spPr>
          <a:xfrm>
            <a:off x="2565652" y="3052214"/>
            <a:ext cx="46358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T" b="1" dirty="0">
                <a:solidFill>
                  <a:srgbClr val="C00000"/>
                </a:solidFill>
              </a:rPr>
              <a:t>OP</a:t>
            </a:r>
          </a:p>
        </p:txBody>
      </p:sp>
    </p:spTree>
    <p:extLst>
      <p:ext uri="{BB962C8B-B14F-4D97-AF65-F5344CB8AC3E}">
        <p14:creationId xmlns:p14="http://schemas.microsoft.com/office/powerpoint/2010/main" val="1651780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Daten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CCAA5AAC-C874-3E8C-4BBB-E26BD7B5A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4373" y="3437150"/>
            <a:ext cx="333626" cy="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7BC849-FBED-6785-543C-A7F363E184B4}"/>
              </a:ext>
            </a:extLst>
          </p:cNvPr>
          <p:cNvSpPr/>
          <p:nvPr/>
        </p:nvSpPr>
        <p:spPr>
          <a:xfrm>
            <a:off x="988541" y="3429001"/>
            <a:ext cx="2784777" cy="2359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5537A-58FD-FB45-577F-FDEE9E69D0DA}"/>
              </a:ext>
            </a:extLst>
          </p:cNvPr>
          <p:cNvSpPr/>
          <p:nvPr/>
        </p:nvSpPr>
        <p:spPr>
          <a:xfrm>
            <a:off x="1223321" y="3669537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ED610-544A-724A-5B7A-9001861D66A4}"/>
              </a:ext>
            </a:extLst>
          </p:cNvPr>
          <p:cNvSpPr/>
          <p:nvPr/>
        </p:nvSpPr>
        <p:spPr>
          <a:xfrm>
            <a:off x="4856594" y="3437149"/>
            <a:ext cx="2784777" cy="23597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19FFE5-6482-AAB6-2839-1DE5D57A355A}"/>
              </a:ext>
            </a:extLst>
          </p:cNvPr>
          <p:cNvSpPr/>
          <p:nvPr/>
        </p:nvSpPr>
        <p:spPr>
          <a:xfrm>
            <a:off x="8724647" y="3429000"/>
            <a:ext cx="2784777" cy="23597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50043-859A-E381-FD0C-5BB20883A938}"/>
              </a:ext>
            </a:extLst>
          </p:cNvPr>
          <p:cNvSpPr/>
          <p:nvPr/>
        </p:nvSpPr>
        <p:spPr>
          <a:xfrm>
            <a:off x="1816443" y="1084121"/>
            <a:ext cx="8449963" cy="15913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DFD15-327D-DC57-7ADC-05B22A12FFFE}"/>
              </a:ext>
            </a:extLst>
          </p:cNvPr>
          <p:cNvSpPr/>
          <p:nvPr/>
        </p:nvSpPr>
        <p:spPr>
          <a:xfrm>
            <a:off x="2051222" y="1167904"/>
            <a:ext cx="1940009" cy="132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{</a:t>
            </a:r>
          </a:p>
          <a:p>
            <a:r>
              <a:rPr lang="en-GB" dirty="0"/>
              <a:t>a : '</a:t>
            </a:r>
            <a:r>
              <a:rPr lang="en-GB" dirty="0" err="1"/>
              <a:t>valueA</a:t>
            </a:r>
            <a:r>
              <a:rPr lang="en-GB" dirty="0"/>
              <a:t>',</a:t>
            </a:r>
          </a:p>
          <a:p>
            <a:r>
              <a:rPr lang="en-GB" dirty="0"/>
              <a:t>b : '</a:t>
            </a:r>
            <a:r>
              <a:rPr lang="en-GB" dirty="0" err="1"/>
              <a:t>valueb</a:t>
            </a:r>
            <a:r>
              <a:rPr lang="en-GB" dirty="0"/>
              <a:t>'</a:t>
            </a:r>
          </a:p>
          <a:p>
            <a:r>
              <a:rPr lang="en-GB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C27F4-F76F-E486-84DD-38D388FA12B2}"/>
              </a:ext>
            </a:extLst>
          </p:cNvPr>
          <p:cNvSpPr/>
          <p:nvPr/>
        </p:nvSpPr>
        <p:spPr>
          <a:xfrm>
            <a:off x="5176005" y="3674304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F2B772-4A87-3E2F-28A2-F916D64706B1}"/>
              </a:ext>
            </a:extLst>
          </p:cNvPr>
          <p:cNvSpPr/>
          <p:nvPr/>
        </p:nvSpPr>
        <p:spPr>
          <a:xfrm>
            <a:off x="8957562" y="3641308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09F002-9599-461A-FA25-71D3924A7728}"/>
              </a:ext>
            </a:extLst>
          </p:cNvPr>
          <p:cNvCxnSpPr>
            <a:cxnSpLocks/>
          </p:cNvCxnSpPr>
          <p:nvPr/>
        </p:nvCxnSpPr>
        <p:spPr>
          <a:xfrm flipH="1">
            <a:off x="2182089" y="2682883"/>
            <a:ext cx="354054" cy="75426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905356-A5D5-D03F-34D3-82D920B9140D}"/>
              </a:ext>
            </a:extLst>
          </p:cNvPr>
          <p:cNvSpPr txBox="1"/>
          <p:nvPr/>
        </p:nvSpPr>
        <p:spPr>
          <a:xfrm>
            <a:off x="2536143" y="2915964"/>
            <a:ext cx="115339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T" b="1" dirty="0">
                <a:solidFill>
                  <a:srgbClr val="C00000"/>
                </a:solidFill>
              </a:rPr>
              <a:t>OP12-ACK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AF70F1-B34D-B6CD-F9F1-D7589891F51F}"/>
              </a:ext>
            </a:extLst>
          </p:cNvPr>
          <p:cNvSpPr/>
          <p:nvPr/>
        </p:nvSpPr>
        <p:spPr>
          <a:xfrm>
            <a:off x="1956875" y="1360431"/>
            <a:ext cx="1816443" cy="621773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6673D7-1E0E-68C0-E48D-211B9D4B61FE}"/>
              </a:ext>
            </a:extLst>
          </p:cNvPr>
          <p:cNvCxnSpPr>
            <a:cxnSpLocks/>
          </p:cNvCxnSpPr>
          <p:nvPr/>
        </p:nvCxnSpPr>
        <p:spPr>
          <a:xfrm>
            <a:off x="5597611" y="2682883"/>
            <a:ext cx="345989" cy="7379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E56E0E-5C44-9DC2-583D-F988B69C155E}"/>
              </a:ext>
            </a:extLst>
          </p:cNvPr>
          <p:cNvCxnSpPr>
            <a:cxnSpLocks/>
          </p:cNvCxnSpPr>
          <p:nvPr/>
        </p:nvCxnSpPr>
        <p:spPr>
          <a:xfrm>
            <a:off x="9005068" y="2691032"/>
            <a:ext cx="345989" cy="73796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213B92-387B-3628-3212-EA322722C31F}"/>
              </a:ext>
            </a:extLst>
          </p:cNvPr>
          <p:cNvSpPr txBox="1"/>
          <p:nvPr/>
        </p:nvSpPr>
        <p:spPr>
          <a:xfrm>
            <a:off x="6050181" y="2873031"/>
            <a:ext cx="69762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T" b="1" dirty="0">
                <a:solidFill>
                  <a:srgbClr val="C00000"/>
                </a:solidFill>
              </a:rPr>
              <a:t>OP12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BB7A23-2955-C9D2-68EF-7474BAF4A25C}"/>
              </a:ext>
            </a:extLst>
          </p:cNvPr>
          <p:cNvSpPr txBox="1"/>
          <p:nvPr/>
        </p:nvSpPr>
        <p:spPr>
          <a:xfrm>
            <a:off x="9460834" y="2867201"/>
            <a:ext cx="69762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AT" b="1" dirty="0">
                <a:solidFill>
                  <a:srgbClr val="C00000"/>
                </a:solidFill>
              </a:rPr>
              <a:t>OP12</a:t>
            </a:r>
          </a:p>
        </p:txBody>
      </p:sp>
    </p:spTree>
    <p:extLst>
      <p:ext uri="{BB962C8B-B14F-4D97-AF65-F5344CB8AC3E}">
        <p14:creationId xmlns:p14="http://schemas.microsoft.com/office/powerpoint/2010/main" val="299287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34237" y="242626"/>
            <a:ext cx="10515600" cy="986005"/>
          </a:xfrm>
        </p:spPr>
        <p:txBody>
          <a:bodyPr>
            <a:normAutofit/>
          </a:bodyPr>
          <a:lstStyle/>
          <a:p>
            <a:r>
              <a:rPr lang="de-DE" sz="4000" dirty="0"/>
              <a:t>Daten</a:t>
            </a:r>
          </a:p>
        </p:txBody>
      </p:sp>
      <p:sp>
        <p:nvSpPr>
          <p:cNvPr id="27" name="AutoShape 4">
            <a:extLst>
              <a:ext uri="{FF2B5EF4-FFF2-40B4-BE49-F238E27FC236}">
                <a16:creationId xmlns:a16="http://schemas.microsoft.com/office/drawing/2014/main" id="{CCAA5AAC-C874-3E8C-4BBB-E26BD7B5A6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4373" y="3437150"/>
            <a:ext cx="333626" cy="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7BC849-FBED-6785-543C-A7F363E184B4}"/>
              </a:ext>
            </a:extLst>
          </p:cNvPr>
          <p:cNvSpPr/>
          <p:nvPr/>
        </p:nvSpPr>
        <p:spPr>
          <a:xfrm>
            <a:off x="988541" y="3429001"/>
            <a:ext cx="2784777" cy="23597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5537A-58FD-FB45-577F-FDEE9E69D0DA}"/>
              </a:ext>
            </a:extLst>
          </p:cNvPr>
          <p:cNvSpPr/>
          <p:nvPr/>
        </p:nvSpPr>
        <p:spPr>
          <a:xfrm>
            <a:off x="1223321" y="3669537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ED610-544A-724A-5B7A-9001861D66A4}"/>
              </a:ext>
            </a:extLst>
          </p:cNvPr>
          <p:cNvSpPr/>
          <p:nvPr/>
        </p:nvSpPr>
        <p:spPr>
          <a:xfrm>
            <a:off x="4856594" y="3437149"/>
            <a:ext cx="2784777" cy="23597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19FFE5-6482-AAB6-2839-1DE5D57A355A}"/>
              </a:ext>
            </a:extLst>
          </p:cNvPr>
          <p:cNvSpPr/>
          <p:nvPr/>
        </p:nvSpPr>
        <p:spPr>
          <a:xfrm>
            <a:off x="8724647" y="3429000"/>
            <a:ext cx="2784777" cy="23597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AT" dirty="0"/>
              <a:t>SPA WebApp ClientC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50043-859A-E381-FD0C-5BB20883A938}"/>
              </a:ext>
            </a:extLst>
          </p:cNvPr>
          <p:cNvSpPr/>
          <p:nvPr/>
        </p:nvSpPr>
        <p:spPr>
          <a:xfrm>
            <a:off x="1816443" y="1084121"/>
            <a:ext cx="8449963" cy="15913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DFD15-327D-DC57-7ADC-05B22A12FFFE}"/>
              </a:ext>
            </a:extLst>
          </p:cNvPr>
          <p:cNvSpPr/>
          <p:nvPr/>
        </p:nvSpPr>
        <p:spPr>
          <a:xfrm>
            <a:off x="2051222" y="1167904"/>
            <a:ext cx="1940009" cy="132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{</a:t>
            </a:r>
          </a:p>
          <a:p>
            <a:r>
              <a:rPr lang="en-GB" dirty="0"/>
              <a:t>a : '</a:t>
            </a:r>
            <a:r>
              <a:rPr lang="en-GB" dirty="0" err="1"/>
              <a:t>valueA</a:t>
            </a:r>
            <a:r>
              <a:rPr lang="en-GB" dirty="0"/>
              <a:t>',</a:t>
            </a:r>
          </a:p>
          <a:p>
            <a:r>
              <a:rPr lang="en-GB" dirty="0"/>
              <a:t>b : '</a:t>
            </a:r>
            <a:r>
              <a:rPr lang="en-GB" dirty="0" err="1"/>
              <a:t>valueb</a:t>
            </a:r>
            <a:r>
              <a:rPr lang="en-GB" dirty="0"/>
              <a:t>'</a:t>
            </a:r>
          </a:p>
          <a:p>
            <a:r>
              <a:rPr lang="en-GB" dirty="0"/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C27F4-F76F-E486-84DD-38D388FA12B2}"/>
              </a:ext>
            </a:extLst>
          </p:cNvPr>
          <p:cNvSpPr/>
          <p:nvPr/>
        </p:nvSpPr>
        <p:spPr>
          <a:xfrm>
            <a:off x="5176005" y="3674304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F2B772-4A87-3E2F-28A2-F916D64706B1}"/>
              </a:ext>
            </a:extLst>
          </p:cNvPr>
          <p:cNvSpPr/>
          <p:nvPr/>
        </p:nvSpPr>
        <p:spPr>
          <a:xfrm>
            <a:off x="8957562" y="3641308"/>
            <a:ext cx="1312822" cy="947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/>
              <a:t>{</a:t>
            </a:r>
          </a:p>
          <a:p>
            <a:r>
              <a:rPr lang="en-GB" sz="1400" dirty="0"/>
              <a:t>a : '</a:t>
            </a:r>
            <a:r>
              <a:rPr lang="en-GB" sz="1400" dirty="0" err="1"/>
              <a:t>valueA</a:t>
            </a:r>
            <a:r>
              <a:rPr lang="en-GB" sz="1400" dirty="0"/>
              <a:t>',</a:t>
            </a:r>
          </a:p>
          <a:p>
            <a:r>
              <a:rPr lang="en-GB" sz="1400" dirty="0"/>
              <a:t>b : '</a:t>
            </a:r>
            <a:r>
              <a:rPr lang="en-GB" sz="1400" dirty="0" err="1"/>
              <a:t>valueb</a:t>
            </a:r>
            <a:r>
              <a:rPr lang="en-GB" sz="1400" dirty="0"/>
              <a:t>'</a:t>
            </a:r>
          </a:p>
          <a:p>
            <a:r>
              <a:rPr lang="en-GB" sz="1400" dirty="0"/>
              <a:t>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1FD259-DF91-F8FC-F894-7B3AEFD68A19}"/>
              </a:ext>
            </a:extLst>
          </p:cNvPr>
          <p:cNvSpPr/>
          <p:nvPr/>
        </p:nvSpPr>
        <p:spPr>
          <a:xfrm>
            <a:off x="4924194" y="3658006"/>
            <a:ext cx="1816443" cy="621773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E50F49-46FB-6D61-6214-ADA50A3C7E65}"/>
              </a:ext>
            </a:extLst>
          </p:cNvPr>
          <p:cNvSpPr/>
          <p:nvPr/>
        </p:nvSpPr>
        <p:spPr>
          <a:xfrm>
            <a:off x="8901425" y="3641308"/>
            <a:ext cx="1816443" cy="621773"/>
          </a:xfrm>
          <a:prstGeom prst="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349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Daten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BF440-8409-DB78-F50F-48E0C4C23BE7}"/>
              </a:ext>
            </a:extLst>
          </p:cNvPr>
          <p:cNvSpPr/>
          <p:nvPr/>
        </p:nvSpPr>
        <p:spPr>
          <a:xfrm>
            <a:off x="703066" y="1690688"/>
            <a:ext cx="4666103" cy="3039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{</a:t>
            </a:r>
          </a:p>
          <a:p>
            <a:r>
              <a:rPr lang="en-GB" dirty="0"/>
              <a:t>nodes:[</a:t>
            </a:r>
          </a:p>
          <a:p>
            <a:r>
              <a:rPr lang="en-GB" dirty="0"/>
              <a:t>    { id: '1’, text: ’Welcome’ },</a:t>
            </a:r>
          </a:p>
          <a:p>
            <a:r>
              <a:rPr lang="en-GB" dirty="0"/>
              <a:t>    { id: ‘2’, text: ’Infinity’ },</a:t>
            </a:r>
          </a:p>
          <a:p>
            <a:r>
              <a:rPr lang="en-GB" dirty="0"/>
              <a:t>    ],</a:t>
            </a:r>
          </a:p>
          <a:p>
            <a:r>
              <a:rPr lang="en-GB" dirty="0"/>
              <a:t>connections:[</a:t>
            </a:r>
          </a:p>
          <a:p>
            <a:r>
              <a:rPr lang="en-GB" dirty="0"/>
              <a:t>    { id: '1’, </a:t>
            </a:r>
            <a:r>
              <a:rPr lang="en-GB" dirty="0" err="1"/>
              <a:t>sourceId</a:t>
            </a:r>
            <a:r>
              <a:rPr lang="en-GB" dirty="0"/>
              <a:t>: ’1’ , </a:t>
            </a:r>
            <a:r>
              <a:rPr lang="en-GB" dirty="0" err="1"/>
              <a:t>targetId</a:t>
            </a:r>
            <a:r>
              <a:rPr lang="en-GB" dirty="0"/>
              <a:t>: ’2’},</a:t>
            </a:r>
          </a:p>
          <a:p>
            <a:r>
              <a:rPr lang="en-GB" dirty="0"/>
              <a:t>    ],</a:t>
            </a:r>
          </a:p>
          <a:p>
            <a:r>
              <a:rPr lang="en-GB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738D5-E03E-80E3-8CCB-389E13FBC274}"/>
              </a:ext>
            </a:extLst>
          </p:cNvPr>
          <p:cNvSpPr txBox="1"/>
          <p:nvPr/>
        </p:nvSpPr>
        <p:spPr>
          <a:xfrm>
            <a:off x="6096000" y="1756839"/>
            <a:ext cx="5257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/>
              <a:t>SharedMap</a:t>
            </a:r>
            <a:r>
              <a:rPr lang="en-GB" sz="3200" dirty="0"/>
              <a:t> key/value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Sequential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Specialized data structures</a:t>
            </a:r>
            <a:endParaRPr lang="de-DE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AT" sz="3200" dirty="0"/>
          </a:p>
        </p:txBody>
      </p:sp>
    </p:spTree>
    <p:extLst>
      <p:ext uri="{BB962C8B-B14F-4D97-AF65-F5344CB8AC3E}">
        <p14:creationId xmlns:p14="http://schemas.microsoft.com/office/powerpoint/2010/main" val="729773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err="1"/>
              <a:t>SharedMap</a:t>
            </a:r>
            <a:endParaRPr lang="en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BF440-8409-DB78-F50F-48E0C4C23BE7}"/>
              </a:ext>
            </a:extLst>
          </p:cNvPr>
          <p:cNvSpPr/>
          <p:nvPr/>
        </p:nvSpPr>
        <p:spPr>
          <a:xfrm>
            <a:off x="498229" y="3621885"/>
            <a:ext cx="5006073" cy="1747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id: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sourceId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targetId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746FE-53FF-2986-9C88-6BBACB58D408}"/>
              </a:ext>
            </a:extLst>
          </p:cNvPr>
          <p:cNvSpPr/>
          <p:nvPr/>
        </p:nvSpPr>
        <p:spPr>
          <a:xfrm>
            <a:off x="6459415" y="1541705"/>
            <a:ext cx="4894385" cy="2131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"NID_1"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"NTEXT_1"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"Welcome"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"NID_2"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"NTEXT_2"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"Infinity"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"NPOS_2"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:{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"x"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"y"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F443B-E1B8-224F-CB8B-C5C3F9AB841F}"/>
              </a:ext>
            </a:extLst>
          </p:cNvPr>
          <p:cNvSpPr/>
          <p:nvPr/>
        </p:nvSpPr>
        <p:spPr>
          <a:xfrm>
            <a:off x="498230" y="1541705"/>
            <a:ext cx="5006073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"Welcome"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…},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"Infinity"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… },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B60DE6-60C0-113A-56E3-C739D2E0CD23}"/>
              </a:ext>
            </a:extLst>
          </p:cNvPr>
          <p:cNvSpPr/>
          <p:nvPr/>
        </p:nvSpPr>
        <p:spPr>
          <a:xfrm>
            <a:off x="6459414" y="3783802"/>
            <a:ext cx="4894385" cy="2131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0451A5"/>
                </a:solidFill>
                <a:latin typeface="Menlo" panose="020B0609030804020204" pitchFamily="49" charset="0"/>
              </a:rPr>
              <a:t>"CID_1"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0451A5"/>
                </a:solidFill>
                <a:latin typeface="Menlo" panose="020B0609030804020204" pitchFamily="49" charset="0"/>
              </a:rPr>
              <a:t>"CSID_1"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0451A5"/>
                </a:solidFill>
                <a:latin typeface="Menlo" panose="020B0609030804020204" pitchFamily="49" charset="0"/>
              </a:rPr>
              <a:t>"CTID_1"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721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231380-CE23-E339-8CA2-437E247FA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280391"/>
            <a:ext cx="7772400" cy="57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Store</a:t>
            </a:r>
            <a:endParaRPr lang="en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ABF440-8409-DB78-F50F-48E0C4C23BE7}"/>
              </a:ext>
            </a:extLst>
          </p:cNvPr>
          <p:cNvSpPr/>
          <p:nvPr/>
        </p:nvSpPr>
        <p:spPr>
          <a:xfrm>
            <a:off x="498229" y="3839099"/>
            <a:ext cx="5006073" cy="1747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id: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b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sourceId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, </a:t>
            </a:r>
          </a:p>
          <a:p>
            <a:r>
              <a:rPr lang="en-GB" dirty="0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targetId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746FE-53FF-2986-9C88-6BBACB58D408}"/>
              </a:ext>
            </a:extLst>
          </p:cNvPr>
          <p:cNvSpPr/>
          <p:nvPr/>
        </p:nvSpPr>
        <p:spPr>
          <a:xfrm>
            <a:off x="7033846" y="1473386"/>
            <a:ext cx="4894385" cy="2131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"NID_1"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"NTEXT_1"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"Welcome"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"NID_2"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"NTEXT_2"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"Infinity"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"NPOS_2"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:{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"x"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GB" b="0" dirty="0">
                <a:solidFill>
                  <a:srgbClr val="0451A5"/>
                </a:solidFill>
                <a:effectLst/>
                <a:latin typeface="Menlo" panose="020B0609030804020204" pitchFamily="49" charset="0"/>
              </a:rPr>
              <a:t>"y"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F443B-E1B8-224F-CB8B-C5C3F9AB841F}"/>
              </a:ext>
            </a:extLst>
          </p:cNvPr>
          <p:cNvSpPr/>
          <p:nvPr/>
        </p:nvSpPr>
        <p:spPr>
          <a:xfrm>
            <a:off x="498230" y="1541705"/>
            <a:ext cx="5006073" cy="1325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"Welcome"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…},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{ id: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text: 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"Infinity"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… },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B60DE6-60C0-113A-56E3-C739D2E0CD23}"/>
              </a:ext>
            </a:extLst>
          </p:cNvPr>
          <p:cNvSpPr/>
          <p:nvPr/>
        </p:nvSpPr>
        <p:spPr>
          <a:xfrm>
            <a:off x="7033846" y="3647164"/>
            <a:ext cx="4894385" cy="21310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0451A5"/>
                </a:solidFill>
                <a:latin typeface="Menlo" panose="020B0609030804020204" pitchFamily="49" charset="0"/>
              </a:rPr>
              <a:t>"CID_1"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0451A5"/>
                </a:solidFill>
                <a:latin typeface="Menlo" panose="020B0609030804020204" pitchFamily="49" charset="0"/>
              </a:rPr>
              <a:t>"CSID_1"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0451A5"/>
                </a:solidFill>
                <a:latin typeface="Menlo" panose="020B0609030804020204" pitchFamily="49" charset="0"/>
              </a:rPr>
              <a:t>"CTID_1"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GB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"2"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041200-AC4B-BF54-1611-42341ECC2200}"/>
              </a:ext>
            </a:extLst>
          </p:cNvPr>
          <p:cNvCxnSpPr>
            <a:cxnSpLocks/>
          </p:cNvCxnSpPr>
          <p:nvPr/>
        </p:nvCxnSpPr>
        <p:spPr>
          <a:xfrm>
            <a:off x="5504302" y="2379785"/>
            <a:ext cx="152954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E0B86E-FFB0-2106-9662-2A6EE7CB3F4D}"/>
              </a:ext>
            </a:extLst>
          </p:cNvPr>
          <p:cNvCxnSpPr>
            <a:cxnSpLocks/>
          </p:cNvCxnSpPr>
          <p:nvPr/>
        </p:nvCxnSpPr>
        <p:spPr>
          <a:xfrm>
            <a:off x="5469133" y="4495467"/>
            <a:ext cx="1529544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603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6" name="Graphic 15" descr="Office worker male with solid fill">
            <a:extLst>
              <a:ext uri="{FF2B5EF4-FFF2-40B4-BE49-F238E27FC236}">
                <a16:creationId xmlns:a16="http://schemas.microsoft.com/office/drawing/2014/main" id="{72372E41-D49C-9100-0DF8-E3D570FF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0245" y="3776120"/>
            <a:ext cx="1407686" cy="1407686"/>
          </a:xfrm>
          <a:prstGeom prst="rect">
            <a:avLst/>
          </a:prstGeom>
        </p:spPr>
      </p:pic>
      <p:pic>
        <p:nvPicPr>
          <p:cNvPr id="18" name="Graphic 17" descr="Female Profile with solid fill">
            <a:extLst>
              <a:ext uri="{FF2B5EF4-FFF2-40B4-BE49-F238E27FC236}">
                <a16:creationId xmlns:a16="http://schemas.microsoft.com/office/drawing/2014/main" id="{D78A239B-4378-38A6-04DD-5B99B20D5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478" y="3776120"/>
            <a:ext cx="1407686" cy="1407686"/>
          </a:xfrm>
          <a:prstGeom prst="rect">
            <a:avLst/>
          </a:prstGeom>
        </p:spPr>
      </p:pic>
      <p:pic>
        <p:nvPicPr>
          <p:cNvPr id="20" name="Graphic 19" descr="Male profile with solid fill">
            <a:extLst>
              <a:ext uri="{FF2B5EF4-FFF2-40B4-BE49-F238E27FC236}">
                <a16:creationId xmlns:a16="http://schemas.microsoft.com/office/drawing/2014/main" id="{C0096F2F-02EB-1D95-2704-74E6E4183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5961" y="2415671"/>
            <a:ext cx="1407686" cy="1407686"/>
          </a:xfrm>
          <a:prstGeom prst="rect">
            <a:avLst/>
          </a:prstGeom>
        </p:spPr>
      </p:pic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4440" y="2560637"/>
            <a:ext cx="1407686" cy="1407686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6843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69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339927-F4C6-CC53-D8A9-FC9EB19F6F02}"/>
              </a:ext>
            </a:extLst>
          </p:cNvPr>
          <p:cNvSpPr/>
          <p:nvPr/>
        </p:nvSpPr>
        <p:spPr>
          <a:xfrm>
            <a:off x="3010830" y="1918011"/>
            <a:ext cx="6478858" cy="3546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Raum / Meeting  </a:t>
            </a:r>
          </a:p>
        </p:txBody>
      </p:sp>
      <p:pic>
        <p:nvPicPr>
          <p:cNvPr id="16" name="Graphic 15" descr="Office worker male with solid fill">
            <a:extLst>
              <a:ext uri="{FF2B5EF4-FFF2-40B4-BE49-F238E27FC236}">
                <a16:creationId xmlns:a16="http://schemas.microsoft.com/office/drawing/2014/main" id="{72372E41-D49C-9100-0DF8-E3D570FF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0245" y="3776120"/>
            <a:ext cx="1407686" cy="1407686"/>
          </a:xfrm>
          <a:prstGeom prst="rect">
            <a:avLst/>
          </a:prstGeom>
        </p:spPr>
      </p:pic>
      <p:pic>
        <p:nvPicPr>
          <p:cNvPr id="18" name="Graphic 17" descr="Female Profile with solid fill">
            <a:extLst>
              <a:ext uri="{FF2B5EF4-FFF2-40B4-BE49-F238E27FC236}">
                <a16:creationId xmlns:a16="http://schemas.microsoft.com/office/drawing/2014/main" id="{D78A239B-4378-38A6-04DD-5B99B20D5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478" y="3776120"/>
            <a:ext cx="1407686" cy="1407686"/>
          </a:xfrm>
          <a:prstGeom prst="rect">
            <a:avLst/>
          </a:prstGeom>
        </p:spPr>
      </p:pic>
      <p:pic>
        <p:nvPicPr>
          <p:cNvPr id="20" name="Graphic 19" descr="Male profile with solid fill">
            <a:extLst>
              <a:ext uri="{FF2B5EF4-FFF2-40B4-BE49-F238E27FC236}">
                <a16:creationId xmlns:a16="http://schemas.microsoft.com/office/drawing/2014/main" id="{C0096F2F-02EB-1D95-2704-74E6E4183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5961" y="2415671"/>
            <a:ext cx="1407686" cy="1407686"/>
          </a:xfrm>
          <a:prstGeom prst="rect">
            <a:avLst/>
          </a:prstGeom>
        </p:spPr>
      </p:pic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4440" y="2560637"/>
            <a:ext cx="1407686" cy="1407686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56843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3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339927-F4C6-CC53-D8A9-FC9EB19F6F02}"/>
              </a:ext>
            </a:extLst>
          </p:cNvPr>
          <p:cNvSpPr/>
          <p:nvPr/>
        </p:nvSpPr>
        <p:spPr>
          <a:xfrm>
            <a:off x="557562" y="2018372"/>
            <a:ext cx="4070194" cy="31446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Raum / Meeting  </a:t>
            </a:r>
          </a:p>
        </p:txBody>
      </p:sp>
      <p:pic>
        <p:nvPicPr>
          <p:cNvPr id="16" name="Graphic 15" descr="Office worker male with solid fill">
            <a:extLst>
              <a:ext uri="{FF2B5EF4-FFF2-40B4-BE49-F238E27FC236}">
                <a16:creationId xmlns:a16="http://schemas.microsoft.com/office/drawing/2014/main" id="{72372E41-D49C-9100-0DF8-E3D570FFF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026" y="3497742"/>
            <a:ext cx="1248325" cy="1248325"/>
          </a:xfrm>
          <a:prstGeom prst="rect">
            <a:avLst/>
          </a:prstGeom>
        </p:spPr>
      </p:pic>
      <p:pic>
        <p:nvPicPr>
          <p:cNvPr id="18" name="Graphic 17" descr="Female Profile with solid fill">
            <a:extLst>
              <a:ext uri="{FF2B5EF4-FFF2-40B4-BE49-F238E27FC236}">
                <a16:creationId xmlns:a16="http://schemas.microsoft.com/office/drawing/2014/main" id="{D78A239B-4378-38A6-04DD-5B99B20D5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75049" y="3497742"/>
            <a:ext cx="1248325" cy="1248325"/>
          </a:xfrm>
          <a:prstGeom prst="rect">
            <a:avLst/>
          </a:prstGeom>
        </p:spPr>
      </p:pic>
      <p:pic>
        <p:nvPicPr>
          <p:cNvPr id="20" name="Graphic 19" descr="Male profile with solid fill">
            <a:extLst>
              <a:ext uri="{FF2B5EF4-FFF2-40B4-BE49-F238E27FC236}">
                <a16:creationId xmlns:a16="http://schemas.microsoft.com/office/drawing/2014/main" id="{C0096F2F-02EB-1D95-2704-74E6E41836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562" y="2142001"/>
            <a:ext cx="1248325" cy="1248325"/>
          </a:xfrm>
          <a:prstGeom prst="rect">
            <a:avLst/>
          </a:prstGeom>
        </p:spPr>
      </p:pic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9212" y="2249416"/>
            <a:ext cx="1248325" cy="1248325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67339" y="2396239"/>
            <a:ext cx="810883" cy="8108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A18906-BF9F-21D2-1F6D-CDF8F602D0EB}"/>
              </a:ext>
            </a:extLst>
          </p:cNvPr>
          <p:cNvSpPr/>
          <p:nvPr/>
        </p:nvSpPr>
        <p:spPr>
          <a:xfrm>
            <a:off x="7953517" y="2018371"/>
            <a:ext cx="4070194" cy="314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0" name="Graphic 9" descr="Office worker male with solid fill">
            <a:extLst>
              <a:ext uri="{FF2B5EF4-FFF2-40B4-BE49-F238E27FC236}">
                <a16:creationId xmlns:a16="http://schemas.microsoft.com/office/drawing/2014/main" id="{615623F5-EF0C-38F8-1DF8-3FB5C5AE5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0981" y="3497741"/>
            <a:ext cx="1248325" cy="1248325"/>
          </a:xfrm>
          <a:prstGeom prst="rect">
            <a:avLst/>
          </a:prstGeom>
        </p:spPr>
      </p:pic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B1FC647E-A324-8608-A8EE-BFCCEE366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1004" y="3497741"/>
            <a:ext cx="1248325" cy="1248325"/>
          </a:xfrm>
          <a:prstGeom prst="rect">
            <a:avLst/>
          </a:prstGeom>
        </p:spPr>
      </p:pic>
      <p:pic>
        <p:nvPicPr>
          <p:cNvPr id="12" name="Graphic 11" descr="Male profile with solid fill">
            <a:extLst>
              <a:ext uri="{FF2B5EF4-FFF2-40B4-BE49-F238E27FC236}">
                <a16:creationId xmlns:a16="http://schemas.microsoft.com/office/drawing/2014/main" id="{317D157E-5FE6-6C75-08FB-FC493ED8FB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53517" y="2142000"/>
            <a:ext cx="1248325" cy="1248325"/>
          </a:xfrm>
          <a:prstGeom prst="rect">
            <a:avLst/>
          </a:prstGeom>
        </p:spPr>
      </p:pic>
      <p:pic>
        <p:nvPicPr>
          <p:cNvPr id="13" name="Graphic 12" descr="Office worker female with solid fill">
            <a:extLst>
              <a:ext uri="{FF2B5EF4-FFF2-40B4-BE49-F238E27FC236}">
                <a16:creationId xmlns:a16="http://schemas.microsoft.com/office/drawing/2014/main" id="{C2C1E21C-B217-2863-BD1C-E546A7866C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95167" y="2249415"/>
            <a:ext cx="1248325" cy="1248325"/>
          </a:xfrm>
          <a:prstGeom prst="rect">
            <a:avLst/>
          </a:prstGeom>
        </p:spPr>
      </p:pic>
      <p:pic>
        <p:nvPicPr>
          <p:cNvPr id="14" name="Graphic 13" descr="Presentation with org chart outline">
            <a:extLst>
              <a:ext uri="{FF2B5EF4-FFF2-40B4-BE49-F238E27FC236}">
                <a16:creationId xmlns:a16="http://schemas.microsoft.com/office/drawing/2014/main" id="{6B661A64-C840-25B3-4734-2B835313C6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63294" y="2396238"/>
            <a:ext cx="810883" cy="8108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63F227-6355-766F-38D5-98333E4CD2C3}"/>
              </a:ext>
            </a:extLst>
          </p:cNvPr>
          <p:cNvSpPr/>
          <p:nvPr/>
        </p:nvSpPr>
        <p:spPr>
          <a:xfrm>
            <a:off x="4843357" y="2018372"/>
            <a:ext cx="2806891" cy="31446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8D25FF98-7727-E769-04A1-D8AD70B9D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5411" y="3666204"/>
            <a:ext cx="1248325" cy="1248325"/>
          </a:xfrm>
          <a:prstGeom prst="rect">
            <a:avLst/>
          </a:prstGeom>
        </p:spPr>
      </p:pic>
      <p:pic>
        <p:nvPicPr>
          <p:cNvPr id="21" name="Graphic 20" descr="Male profile with solid fill">
            <a:extLst>
              <a:ext uri="{FF2B5EF4-FFF2-40B4-BE49-F238E27FC236}">
                <a16:creationId xmlns:a16="http://schemas.microsoft.com/office/drawing/2014/main" id="{11047F4F-54B0-F3F4-CAEF-8B77CDF54C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7129" y="2467777"/>
            <a:ext cx="1248325" cy="1248325"/>
          </a:xfrm>
          <a:prstGeom prst="rect">
            <a:avLst/>
          </a:prstGeom>
        </p:spPr>
      </p:pic>
      <p:pic>
        <p:nvPicPr>
          <p:cNvPr id="23" name="Graphic 22" descr="Office worker female with solid fill">
            <a:extLst>
              <a:ext uri="{FF2B5EF4-FFF2-40B4-BE49-F238E27FC236}">
                <a16:creationId xmlns:a16="http://schemas.microsoft.com/office/drawing/2014/main" id="{26BFEC21-B0B8-AC24-EE40-C3BFCB12BE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8089" y="2766162"/>
            <a:ext cx="1248325" cy="1248325"/>
          </a:xfrm>
          <a:prstGeom prst="rect">
            <a:avLst/>
          </a:prstGeom>
        </p:spPr>
      </p:pic>
      <p:pic>
        <p:nvPicPr>
          <p:cNvPr id="26" name="Graphic 25" descr="Presentation with org chart outline">
            <a:extLst>
              <a:ext uri="{FF2B5EF4-FFF2-40B4-BE49-F238E27FC236}">
                <a16:creationId xmlns:a16="http://schemas.microsoft.com/office/drawing/2014/main" id="{BF22AAA7-3EAD-36AB-A77A-D45D214137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41360" y="2530553"/>
            <a:ext cx="810883" cy="8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65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2891D-8B1A-57AD-51F3-D4E1360691E9}"/>
              </a:ext>
            </a:extLst>
          </p:cNvPr>
          <p:cNvSpPr/>
          <p:nvPr/>
        </p:nvSpPr>
        <p:spPr>
          <a:xfrm>
            <a:off x="232970" y="303535"/>
            <a:ext cx="11598474" cy="564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Relay Service</a:t>
            </a:r>
          </a:p>
        </p:txBody>
      </p:sp>
    </p:spTree>
    <p:extLst>
      <p:ext uri="{BB962C8B-B14F-4D97-AF65-F5344CB8AC3E}">
        <p14:creationId xmlns:p14="http://schemas.microsoft.com/office/powerpoint/2010/main" val="848910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F2891D-8B1A-57AD-51F3-D4E1360691E9}"/>
              </a:ext>
            </a:extLst>
          </p:cNvPr>
          <p:cNvSpPr/>
          <p:nvPr/>
        </p:nvSpPr>
        <p:spPr>
          <a:xfrm>
            <a:off x="232970" y="303535"/>
            <a:ext cx="11598474" cy="56400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T" sz="3600" dirty="0"/>
              <a:t>Fluid Relay Service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6598C2-385A-67A2-C1F7-22638FDB7F64}"/>
              </a:ext>
            </a:extLst>
          </p:cNvPr>
          <p:cNvSpPr/>
          <p:nvPr/>
        </p:nvSpPr>
        <p:spPr>
          <a:xfrm>
            <a:off x="492881" y="2029523"/>
            <a:ext cx="4070194" cy="31446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AT" dirty="0"/>
              <a:t>Container</a:t>
            </a:r>
          </a:p>
        </p:txBody>
      </p:sp>
      <p:pic>
        <p:nvPicPr>
          <p:cNvPr id="4" name="Graphic 3" descr="Office worker male with solid fill">
            <a:extLst>
              <a:ext uri="{FF2B5EF4-FFF2-40B4-BE49-F238E27FC236}">
                <a16:creationId xmlns:a16="http://schemas.microsoft.com/office/drawing/2014/main" id="{9D3DE6F3-2B10-A000-529F-BC9F7FBE6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345" y="3508893"/>
            <a:ext cx="1248325" cy="1248325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522EC92-3A4D-DD1C-3538-B80E25410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0368" y="3508893"/>
            <a:ext cx="1248325" cy="1248325"/>
          </a:xfrm>
          <a:prstGeom prst="rect">
            <a:avLst/>
          </a:prstGeom>
        </p:spPr>
      </p:pic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C3EACBCF-78DD-056E-89C7-6C9A34F0E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881" y="2153152"/>
            <a:ext cx="1248325" cy="1248325"/>
          </a:xfrm>
          <a:prstGeom prst="rect">
            <a:avLst/>
          </a:prstGeom>
        </p:spPr>
      </p:pic>
      <p:pic>
        <p:nvPicPr>
          <p:cNvPr id="7" name="Graphic 6" descr="Office worker female with solid fill">
            <a:extLst>
              <a:ext uri="{FF2B5EF4-FFF2-40B4-BE49-F238E27FC236}">
                <a16:creationId xmlns:a16="http://schemas.microsoft.com/office/drawing/2014/main" id="{023EDE7F-996E-E28D-CB07-111C22FF36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34531" y="2260567"/>
            <a:ext cx="1248325" cy="1248325"/>
          </a:xfrm>
          <a:prstGeom prst="rect">
            <a:avLst/>
          </a:prstGeom>
        </p:spPr>
      </p:pic>
      <p:pic>
        <p:nvPicPr>
          <p:cNvPr id="8" name="Graphic 7" descr="Presentation with org chart outline">
            <a:extLst>
              <a:ext uri="{FF2B5EF4-FFF2-40B4-BE49-F238E27FC236}">
                <a16:creationId xmlns:a16="http://schemas.microsoft.com/office/drawing/2014/main" id="{3DF5652E-A133-A926-B59A-A83EC43131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2658" y="2407390"/>
            <a:ext cx="810883" cy="8108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B30108-78A3-4BBB-411E-D9DA6CDE7537}"/>
              </a:ext>
            </a:extLst>
          </p:cNvPr>
          <p:cNvSpPr/>
          <p:nvPr/>
        </p:nvSpPr>
        <p:spPr>
          <a:xfrm>
            <a:off x="7888836" y="2029522"/>
            <a:ext cx="4070194" cy="31446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AT" dirty="0"/>
              <a:t>Container</a:t>
            </a:r>
          </a:p>
        </p:txBody>
      </p:sp>
      <p:pic>
        <p:nvPicPr>
          <p:cNvPr id="10" name="Graphic 9" descr="Office worker male with solid fill">
            <a:extLst>
              <a:ext uri="{FF2B5EF4-FFF2-40B4-BE49-F238E27FC236}">
                <a16:creationId xmlns:a16="http://schemas.microsoft.com/office/drawing/2014/main" id="{BBBE9E5E-E3C8-014B-7133-8EB1A134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6300" y="3508892"/>
            <a:ext cx="1248325" cy="1248325"/>
          </a:xfrm>
          <a:prstGeom prst="rect">
            <a:avLst/>
          </a:prstGeom>
        </p:spPr>
      </p:pic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C76FDA8D-093F-6731-2842-58247AD6F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06323" y="3508892"/>
            <a:ext cx="1248325" cy="1248325"/>
          </a:xfrm>
          <a:prstGeom prst="rect">
            <a:avLst/>
          </a:prstGeom>
        </p:spPr>
      </p:pic>
      <p:pic>
        <p:nvPicPr>
          <p:cNvPr id="12" name="Graphic 11" descr="Male profile with solid fill">
            <a:extLst>
              <a:ext uri="{FF2B5EF4-FFF2-40B4-BE49-F238E27FC236}">
                <a16:creationId xmlns:a16="http://schemas.microsoft.com/office/drawing/2014/main" id="{9FEC690E-5F8D-DD45-7E59-D09E427F7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88836" y="2153151"/>
            <a:ext cx="1248325" cy="1248325"/>
          </a:xfrm>
          <a:prstGeom prst="rect">
            <a:avLst/>
          </a:prstGeom>
        </p:spPr>
      </p:pic>
      <p:pic>
        <p:nvPicPr>
          <p:cNvPr id="13" name="Graphic 12" descr="Office worker female with solid fill">
            <a:extLst>
              <a:ext uri="{FF2B5EF4-FFF2-40B4-BE49-F238E27FC236}">
                <a16:creationId xmlns:a16="http://schemas.microsoft.com/office/drawing/2014/main" id="{89B32FD2-D24F-CD49-F546-750A08868E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0486" y="2260566"/>
            <a:ext cx="1248325" cy="1248325"/>
          </a:xfrm>
          <a:prstGeom prst="rect">
            <a:avLst/>
          </a:prstGeom>
        </p:spPr>
      </p:pic>
      <p:pic>
        <p:nvPicPr>
          <p:cNvPr id="14" name="Graphic 13" descr="Presentation with org chart outline">
            <a:extLst>
              <a:ext uri="{FF2B5EF4-FFF2-40B4-BE49-F238E27FC236}">
                <a16:creationId xmlns:a16="http://schemas.microsoft.com/office/drawing/2014/main" id="{43DECD26-4EAC-C40E-4FAA-A9780EEF81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8613" y="2407389"/>
            <a:ext cx="810883" cy="8108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6EE7F4-87B0-3239-7237-C1CD54D0B424}"/>
              </a:ext>
            </a:extLst>
          </p:cNvPr>
          <p:cNvSpPr/>
          <p:nvPr/>
        </p:nvSpPr>
        <p:spPr>
          <a:xfrm>
            <a:off x="4778676" y="2029523"/>
            <a:ext cx="2806891" cy="31446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AT" dirty="0"/>
              <a:t>Container</a:t>
            </a:r>
          </a:p>
        </p:txBody>
      </p:sp>
      <p:pic>
        <p:nvPicPr>
          <p:cNvPr id="16" name="Graphic 15" descr="Female Profile with solid fill">
            <a:extLst>
              <a:ext uri="{FF2B5EF4-FFF2-40B4-BE49-F238E27FC236}">
                <a16:creationId xmlns:a16="http://schemas.microsoft.com/office/drawing/2014/main" id="{233B4844-D65A-C904-1928-7EA6E4B14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0730" y="3677355"/>
            <a:ext cx="1248325" cy="1248325"/>
          </a:xfrm>
          <a:prstGeom prst="rect">
            <a:avLst/>
          </a:prstGeom>
        </p:spPr>
      </p:pic>
      <p:pic>
        <p:nvPicPr>
          <p:cNvPr id="17" name="Graphic 16" descr="Male profile with solid fill">
            <a:extLst>
              <a:ext uri="{FF2B5EF4-FFF2-40B4-BE49-F238E27FC236}">
                <a16:creationId xmlns:a16="http://schemas.microsoft.com/office/drawing/2014/main" id="{6E97189F-A6D9-964F-0280-45D0B146D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2448" y="2478928"/>
            <a:ext cx="1248325" cy="1248325"/>
          </a:xfrm>
          <a:prstGeom prst="rect">
            <a:avLst/>
          </a:prstGeom>
        </p:spPr>
      </p:pic>
      <p:pic>
        <p:nvPicPr>
          <p:cNvPr id="18" name="Graphic 17" descr="Office worker female with solid fill">
            <a:extLst>
              <a:ext uri="{FF2B5EF4-FFF2-40B4-BE49-F238E27FC236}">
                <a16:creationId xmlns:a16="http://schemas.microsoft.com/office/drawing/2014/main" id="{2F56C454-13DC-AE37-C2BC-55CD4C59A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3408" y="2777313"/>
            <a:ext cx="1248325" cy="1248325"/>
          </a:xfrm>
          <a:prstGeom prst="rect">
            <a:avLst/>
          </a:prstGeom>
        </p:spPr>
      </p:pic>
      <p:pic>
        <p:nvPicPr>
          <p:cNvPr id="19" name="Graphic 18" descr="Presentation with org chart outline">
            <a:extLst>
              <a:ext uri="{FF2B5EF4-FFF2-40B4-BE49-F238E27FC236}">
                <a16:creationId xmlns:a16="http://schemas.microsoft.com/office/drawing/2014/main" id="{EB618FCB-3F26-28C4-1711-D11A11B876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6679" y="2541704"/>
            <a:ext cx="810883" cy="81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08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339927-F4C6-CC53-D8A9-FC9EB19F6F02}"/>
              </a:ext>
            </a:extLst>
          </p:cNvPr>
          <p:cNvSpPr/>
          <p:nvPr/>
        </p:nvSpPr>
        <p:spPr>
          <a:xfrm>
            <a:off x="799171" y="1618600"/>
            <a:ext cx="6478858" cy="3546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Container</a:t>
            </a:r>
          </a:p>
        </p:txBody>
      </p:sp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186" y="2024622"/>
            <a:ext cx="1407686" cy="1407686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0246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71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339927-F4C6-CC53-D8A9-FC9EB19F6F02}"/>
              </a:ext>
            </a:extLst>
          </p:cNvPr>
          <p:cNvSpPr/>
          <p:nvPr/>
        </p:nvSpPr>
        <p:spPr>
          <a:xfrm>
            <a:off x="799171" y="1618600"/>
            <a:ext cx="6478858" cy="3546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Container</a:t>
            </a:r>
          </a:p>
        </p:txBody>
      </p:sp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186" y="2024622"/>
            <a:ext cx="1407686" cy="1407686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024622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7EEF1-CABC-139D-7038-C21129852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672" y="4566811"/>
            <a:ext cx="7772400" cy="5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17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339927-F4C6-CC53-D8A9-FC9EB19F6F02}"/>
              </a:ext>
            </a:extLst>
          </p:cNvPr>
          <p:cNvSpPr/>
          <p:nvPr/>
        </p:nvSpPr>
        <p:spPr>
          <a:xfrm>
            <a:off x="799171" y="1618600"/>
            <a:ext cx="6478858" cy="3546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Container</a:t>
            </a:r>
          </a:p>
        </p:txBody>
      </p:sp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186" y="2024622"/>
            <a:ext cx="1407686" cy="1407686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024622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7EEF1-CABC-139D-7038-C21129852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672" y="4087907"/>
            <a:ext cx="7772400" cy="597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34D452-3226-5446-BB61-F1EC115D97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064"/>
          <a:stretch/>
        </p:blipFill>
        <p:spPr>
          <a:xfrm>
            <a:off x="4095672" y="4865748"/>
            <a:ext cx="7772400" cy="27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38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339927-F4C6-CC53-D8A9-FC9EB19F6F02}"/>
              </a:ext>
            </a:extLst>
          </p:cNvPr>
          <p:cNvSpPr/>
          <p:nvPr/>
        </p:nvSpPr>
        <p:spPr>
          <a:xfrm>
            <a:off x="799171" y="1618600"/>
            <a:ext cx="6478858" cy="3546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Container</a:t>
            </a:r>
          </a:p>
        </p:txBody>
      </p:sp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186" y="2024622"/>
            <a:ext cx="1407686" cy="1407686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024622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27EEF1-CABC-139D-7038-C21129852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672" y="3641135"/>
            <a:ext cx="7772400" cy="5978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34D452-3226-5446-BB61-F1EC115D97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064"/>
          <a:stretch/>
        </p:blipFill>
        <p:spPr>
          <a:xfrm>
            <a:off x="4095672" y="4865748"/>
            <a:ext cx="7772400" cy="27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5B2EC-A028-93F6-AA30-59D919DD83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672" y="4359968"/>
            <a:ext cx="7772400" cy="3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76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672103-46D1-D7D7-BD9C-8FE874AA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920" r="95065">
                        <a14:foregroundMark x1="30413" y1="30811" x2="30413" y2="30811"/>
                        <a14:foregroundMark x1="6445" y1="30676" x2="6445" y2="30676"/>
                        <a14:foregroundMark x1="3021" y1="33514" x2="3021" y2="33514"/>
                        <a14:foregroundMark x1="46727" y1="29730" x2="46727" y2="29730"/>
                        <a14:foregroundMark x1="78651" y1="30946" x2="78651" y2="30946"/>
                        <a14:foregroundMark x1="95065" y1="38919" x2="95065" y2="38919"/>
                        <a14:foregroundMark x1="74622" y1="46081" x2="74622" y2="46081"/>
                        <a14:foregroundMark x1="73011" y1="47703" x2="73011" y2="47703"/>
                        <a14:foregroundMark x1="70091" y1="50405" x2="70091" y2="50405"/>
                        <a14:foregroundMark x1="67170" y1="53243" x2="67170" y2="53243"/>
                        <a14:foregroundMark x1="64552" y1="56081" x2="64552" y2="56081"/>
                        <a14:foregroundMark x1="62135" y1="58649" x2="62135" y2="58649"/>
                        <a14:foregroundMark x1="52568" y1="57162" x2="52568" y2="57162"/>
                        <a14:foregroundMark x1="52165" y1="54189" x2="52165" y2="54189"/>
                        <a14:foregroundMark x1="52467" y1="49054" x2="52467" y2="49054"/>
                        <a14:foregroundMark x1="40383" y1="57568" x2="40383" y2="57568"/>
                        <a14:foregroundMark x1="37261" y1="54189" x2="37261" y2="54189"/>
                        <a14:foregroundMark x1="34642" y1="52027" x2="34642" y2="52027"/>
                        <a14:foregroundMark x1="31420" y1="48919" x2="31420" y2="48919"/>
                        <a14:foregroundMark x1="29809" y1="47432" x2="29809" y2="4743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532940"/>
            <a:ext cx="7772400" cy="57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339927-F4C6-CC53-D8A9-FC9EB19F6F02}"/>
              </a:ext>
            </a:extLst>
          </p:cNvPr>
          <p:cNvSpPr/>
          <p:nvPr/>
        </p:nvSpPr>
        <p:spPr>
          <a:xfrm>
            <a:off x="799171" y="1618600"/>
            <a:ext cx="6478858" cy="3546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Container</a:t>
            </a:r>
          </a:p>
        </p:txBody>
      </p:sp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7088" y="3215136"/>
            <a:ext cx="1407686" cy="1407686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024622"/>
            <a:ext cx="914400" cy="914400"/>
          </a:xfrm>
          <a:prstGeom prst="rect">
            <a:avLst/>
          </a:prstGeom>
        </p:spPr>
      </p:pic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62594EE1-CBEF-3840-0AD3-939C17EBE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7728" y="3374497"/>
            <a:ext cx="1248325" cy="1248325"/>
          </a:xfrm>
          <a:prstGeom prst="rect">
            <a:avLst/>
          </a:prstGeom>
        </p:spPr>
      </p:pic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0C589AAE-2118-7491-3434-27BCAAB81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4912" y="3129891"/>
            <a:ext cx="1248325" cy="1248325"/>
          </a:xfrm>
          <a:prstGeom prst="rect">
            <a:avLst/>
          </a:prstGeom>
        </p:spPr>
      </p:pic>
      <p:pic>
        <p:nvPicPr>
          <p:cNvPr id="8" name="Graphic 7" descr="Male profile with solid fill">
            <a:extLst>
              <a:ext uri="{FF2B5EF4-FFF2-40B4-BE49-F238E27FC236}">
                <a16:creationId xmlns:a16="http://schemas.microsoft.com/office/drawing/2014/main" id="{913E545E-43CB-8B5E-43A0-013CBCE58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8895" y="1786127"/>
            <a:ext cx="1248325" cy="1248325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B8D7EF6-296F-E7BC-2777-D83B8E17B343}"/>
              </a:ext>
            </a:extLst>
          </p:cNvPr>
          <p:cNvSpPr/>
          <p:nvPr/>
        </p:nvSpPr>
        <p:spPr>
          <a:xfrm>
            <a:off x="4323262" y="1966803"/>
            <a:ext cx="4341236" cy="1131714"/>
          </a:xfrm>
          <a:prstGeom prst="wedgeRoundRectCallout">
            <a:avLst>
              <a:gd name="adj1" fmla="val -58382"/>
              <a:gd name="adj2" fmla="val 10403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>
                <a:solidFill>
                  <a:schemeClr val="tx1"/>
                </a:solidFill>
              </a:rPr>
              <a:t>containerId</a:t>
            </a:r>
          </a:p>
        </p:txBody>
      </p:sp>
    </p:spTree>
    <p:extLst>
      <p:ext uri="{BB962C8B-B14F-4D97-AF65-F5344CB8AC3E}">
        <p14:creationId xmlns:p14="http://schemas.microsoft.com/office/powerpoint/2010/main" val="270919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339927-F4C6-CC53-D8A9-FC9EB19F6F02}"/>
              </a:ext>
            </a:extLst>
          </p:cNvPr>
          <p:cNvSpPr/>
          <p:nvPr/>
        </p:nvSpPr>
        <p:spPr>
          <a:xfrm>
            <a:off x="799171" y="1618600"/>
            <a:ext cx="6478858" cy="3546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Container</a:t>
            </a:r>
          </a:p>
        </p:txBody>
      </p:sp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7088" y="3215136"/>
            <a:ext cx="1407686" cy="1407686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4200" y="2024622"/>
            <a:ext cx="914400" cy="914400"/>
          </a:xfrm>
          <a:prstGeom prst="rect">
            <a:avLst/>
          </a:prstGeom>
        </p:spPr>
      </p:pic>
      <p:pic>
        <p:nvPicPr>
          <p:cNvPr id="6" name="Graphic 5" descr="Office worker male with solid fill">
            <a:extLst>
              <a:ext uri="{FF2B5EF4-FFF2-40B4-BE49-F238E27FC236}">
                <a16:creationId xmlns:a16="http://schemas.microsoft.com/office/drawing/2014/main" id="{62594EE1-CBEF-3840-0AD3-939C17EBED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7728" y="3374497"/>
            <a:ext cx="1248325" cy="1248325"/>
          </a:xfrm>
          <a:prstGeom prst="rect">
            <a:avLst/>
          </a:prstGeom>
        </p:spPr>
      </p:pic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0C589AAE-2118-7491-3434-27BCAAB81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4912" y="3129891"/>
            <a:ext cx="1248325" cy="1248325"/>
          </a:xfrm>
          <a:prstGeom prst="rect">
            <a:avLst/>
          </a:prstGeom>
        </p:spPr>
      </p:pic>
      <p:pic>
        <p:nvPicPr>
          <p:cNvPr id="8" name="Graphic 7" descr="Male profile with solid fill">
            <a:extLst>
              <a:ext uri="{FF2B5EF4-FFF2-40B4-BE49-F238E27FC236}">
                <a16:creationId xmlns:a16="http://schemas.microsoft.com/office/drawing/2014/main" id="{913E545E-43CB-8B5E-43A0-013CBCE58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78895" y="1786127"/>
            <a:ext cx="1248325" cy="1248325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B8D7EF6-296F-E7BC-2777-D83B8E17B343}"/>
              </a:ext>
            </a:extLst>
          </p:cNvPr>
          <p:cNvSpPr/>
          <p:nvPr/>
        </p:nvSpPr>
        <p:spPr>
          <a:xfrm>
            <a:off x="4323262" y="1966803"/>
            <a:ext cx="4341236" cy="1131714"/>
          </a:xfrm>
          <a:prstGeom prst="wedgeRoundRectCallout">
            <a:avLst>
              <a:gd name="adj1" fmla="val -58382"/>
              <a:gd name="adj2" fmla="val 10403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dirty="0">
                <a:solidFill>
                  <a:schemeClr val="tx1"/>
                </a:solidFill>
              </a:rPr>
              <a:t>containerId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43A072-1926-224D-1859-8A83375E13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3262" y="4874573"/>
            <a:ext cx="7772400" cy="72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67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BF51F5-80E2-EF5D-0B20-1D4FBF576C79}"/>
              </a:ext>
            </a:extLst>
          </p:cNvPr>
          <p:cNvSpPr/>
          <p:nvPr/>
        </p:nvSpPr>
        <p:spPr>
          <a:xfrm>
            <a:off x="1416980" y="1690688"/>
            <a:ext cx="3824868" cy="4252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Relay Service</a:t>
            </a:r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5D8AED86-DE9F-21DE-672D-EE2910011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9770" y="3128002"/>
            <a:ext cx="1248325" cy="1248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0C088-A427-ADA6-0917-ADF35FB50E6A}"/>
              </a:ext>
            </a:extLst>
          </p:cNvPr>
          <p:cNvSpPr txBox="1"/>
          <p:nvPr/>
        </p:nvSpPr>
        <p:spPr>
          <a:xfrm>
            <a:off x="9598095" y="3429000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UserId</a:t>
            </a:r>
          </a:p>
          <a:p>
            <a:r>
              <a:rPr lang="en-AT" dirty="0"/>
              <a:t>UserName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39099-6573-2960-0F08-576A466344D6}"/>
              </a:ext>
            </a:extLst>
          </p:cNvPr>
          <p:cNvSpPr txBox="1"/>
          <p:nvPr/>
        </p:nvSpPr>
        <p:spPr>
          <a:xfrm>
            <a:off x="5371947" y="3493978"/>
            <a:ext cx="100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TenantId</a:t>
            </a:r>
          </a:p>
          <a:p>
            <a:r>
              <a:rPr lang="en-AT" dirty="0"/>
              <a:t>Key</a:t>
            </a:r>
          </a:p>
          <a:p>
            <a:r>
              <a:rPr lang="en-AT" dirty="0"/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272251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068EC6-63B5-CC4F-8667-9E33C069132D}"/>
              </a:ext>
            </a:extLst>
          </p:cNvPr>
          <p:cNvCxnSpPr>
            <a:cxnSpLocks/>
          </p:cNvCxnSpPr>
          <p:nvPr/>
        </p:nvCxnSpPr>
        <p:spPr>
          <a:xfrm flipH="1" flipV="1">
            <a:off x="5287873" y="3388240"/>
            <a:ext cx="358742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BF51F5-80E2-EF5D-0B20-1D4FBF576C79}"/>
              </a:ext>
            </a:extLst>
          </p:cNvPr>
          <p:cNvSpPr/>
          <p:nvPr/>
        </p:nvSpPr>
        <p:spPr>
          <a:xfrm>
            <a:off x="1416980" y="1690688"/>
            <a:ext cx="3824868" cy="42529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Relay Service</a:t>
            </a:r>
          </a:p>
        </p:txBody>
      </p:sp>
      <p:pic>
        <p:nvPicPr>
          <p:cNvPr id="11" name="Graphic 10" descr="Female Profile with solid fill">
            <a:extLst>
              <a:ext uri="{FF2B5EF4-FFF2-40B4-BE49-F238E27FC236}">
                <a16:creationId xmlns:a16="http://schemas.microsoft.com/office/drawing/2014/main" id="{5D8AED86-DE9F-21DE-672D-EE2910011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9273" y="2646990"/>
            <a:ext cx="1248325" cy="1248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30C088-A427-ADA6-0917-ADF35FB50E6A}"/>
              </a:ext>
            </a:extLst>
          </p:cNvPr>
          <p:cNvSpPr txBox="1"/>
          <p:nvPr/>
        </p:nvSpPr>
        <p:spPr>
          <a:xfrm>
            <a:off x="10077598" y="2947988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UserId</a:t>
            </a:r>
          </a:p>
          <a:p>
            <a:r>
              <a:rPr lang="en-AT" dirty="0"/>
              <a:t>UserName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739099-6573-2960-0F08-576A466344D6}"/>
              </a:ext>
            </a:extLst>
          </p:cNvPr>
          <p:cNvSpPr txBox="1"/>
          <p:nvPr/>
        </p:nvSpPr>
        <p:spPr>
          <a:xfrm>
            <a:off x="5330109" y="1996172"/>
            <a:ext cx="1000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TenantId</a:t>
            </a:r>
          </a:p>
          <a:p>
            <a:r>
              <a:rPr lang="en-AT" dirty="0"/>
              <a:t>Key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E7D07C-DD87-0C7A-3C24-729F15E2DBF1}"/>
              </a:ext>
            </a:extLst>
          </p:cNvPr>
          <p:cNvSpPr/>
          <p:nvPr/>
        </p:nvSpPr>
        <p:spPr>
          <a:xfrm>
            <a:off x="6657410" y="2519084"/>
            <a:ext cx="1640414" cy="17383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JWT Token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7BBF9-0AED-8B79-169E-230E570BA37A}"/>
              </a:ext>
            </a:extLst>
          </p:cNvPr>
          <p:cNvSpPr txBox="1"/>
          <p:nvPr/>
        </p:nvSpPr>
        <p:spPr>
          <a:xfrm>
            <a:off x="7844364" y="4257396"/>
            <a:ext cx="28216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dirty="0"/>
              <a:t>Scope:</a:t>
            </a:r>
          </a:p>
          <a:p>
            <a:r>
              <a:rPr lang="en-GB" sz="1600" b="0" dirty="0">
                <a:effectLst/>
                <a:latin typeface="Menlo" panose="020B0609030804020204" pitchFamily="49" charset="0"/>
              </a:rPr>
              <a:t>"</a:t>
            </a:r>
            <a:r>
              <a:rPr lang="en-GB" sz="1600" b="0" dirty="0" err="1">
                <a:effectLst/>
                <a:latin typeface="Menlo" panose="020B0609030804020204" pitchFamily="49" charset="0"/>
              </a:rPr>
              <a:t>doc:read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" "</a:t>
            </a:r>
            <a:r>
              <a:rPr lang="en-GB" sz="1600" b="0" dirty="0" err="1">
                <a:effectLst/>
                <a:latin typeface="Menlo" panose="020B0609030804020204" pitchFamily="49" charset="0"/>
              </a:rPr>
              <a:t>doc:write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" "</a:t>
            </a:r>
            <a:r>
              <a:rPr lang="en-GB" sz="1600" b="0" dirty="0" err="1">
                <a:effectLst/>
                <a:latin typeface="Menlo" panose="020B0609030804020204" pitchFamily="49" charset="0"/>
              </a:rPr>
              <a:t>summary:write</a:t>
            </a:r>
            <a:r>
              <a:rPr lang="en-GB" sz="1600" b="0" dirty="0">
                <a:effectLst/>
                <a:latin typeface="Menlo" panose="020B0609030804020204" pitchFamily="49" charset="0"/>
              </a:rPr>
              <a:t>"</a:t>
            </a:r>
          </a:p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31329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A18411C-4730-DAE6-B346-EF0866D03553}"/>
              </a:ext>
            </a:extLst>
          </p:cNvPr>
          <p:cNvSpPr/>
          <p:nvPr/>
        </p:nvSpPr>
        <p:spPr>
          <a:xfrm>
            <a:off x="8719368" y="2870244"/>
            <a:ext cx="3078622" cy="23039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T" sz="3600" dirty="0"/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Graphic 3" descr="Female Profile with solid fill">
            <a:extLst>
              <a:ext uri="{FF2B5EF4-FFF2-40B4-BE49-F238E27FC236}">
                <a16:creationId xmlns:a16="http://schemas.microsoft.com/office/drawing/2014/main" id="{54542228-2332-16B4-7F48-A6AFE6F6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5475" y="3429000"/>
            <a:ext cx="1248325" cy="1248325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F101F9B4-AC17-EBDA-A433-3C718653A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685" y="3164901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676D40-4E2B-95E5-2E0F-27B28461CD58}"/>
              </a:ext>
            </a:extLst>
          </p:cNvPr>
          <p:cNvSpPr/>
          <p:nvPr/>
        </p:nvSpPr>
        <p:spPr>
          <a:xfrm>
            <a:off x="559419" y="2481146"/>
            <a:ext cx="2339897" cy="28547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Relay 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0D2A20-A957-642A-5611-FB7FECC5C3BF}"/>
              </a:ext>
            </a:extLst>
          </p:cNvPr>
          <p:cNvSpPr/>
          <p:nvPr/>
        </p:nvSpPr>
        <p:spPr>
          <a:xfrm>
            <a:off x="5248318" y="453575"/>
            <a:ext cx="2947641" cy="1821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TokenProvider</a:t>
            </a:r>
          </a:p>
        </p:txBody>
      </p:sp>
    </p:spTree>
    <p:extLst>
      <p:ext uri="{BB962C8B-B14F-4D97-AF65-F5344CB8AC3E}">
        <p14:creationId xmlns:p14="http://schemas.microsoft.com/office/powerpoint/2010/main" val="3534802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A18411C-4730-DAE6-B346-EF0866D03553}"/>
              </a:ext>
            </a:extLst>
          </p:cNvPr>
          <p:cNvSpPr/>
          <p:nvPr/>
        </p:nvSpPr>
        <p:spPr>
          <a:xfrm>
            <a:off x="8719368" y="2870244"/>
            <a:ext cx="3078622" cy="23039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T" sz="3600" dirty="0"/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Graphic 3" descr="Female Profile with solid fill">
            <a:extLst>
              <a:ext uri="{FF2B5EF4-FFF2-40B4-BE49-F238E27FC236}">
                <a16:creationId xmlns:a16="http://schemas.microsoft.com/office/drawing/2014/main" id="{54542228-2332-16B4-7F48-A6AFE6F6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5475" y="3429000"/>
            <a:ext cx="1248325" cy="1248325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F101F9B4-AC17-EBDA-A433-3C718653A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685" y="3164901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676D40-4E2B-95E5-2E0F-27B28461CD58}"/>
              </a:ext>
            </a:extLst>
          </p:cNvPr>
          <p:cNvSpPr/>
          <p:nvPr/>
        </p:nvSpPr>
        <p:spPr>
          <a:xfrm>
            <a:off x="559419" y="2481146"/>
            <a:ext cx="2339897" cy="28547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Relay 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0D2A20-A957-642A-5611-FB7FECC5C3BF}"/>
              </a:ext>
            </a:extLst>
          </p:cNvPr>
          <p:cNvSpPr/>
          <p:nvPr/>
        </p:nvSpPr>
        <p:spPr>
          <a:xfrm>
            <a:off x="5248318" y="453575"/>
            <a:ext cx="2947641" cy="1821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TokenProvider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79A43A-09F7-52BF-835F-AA730A51F032}"/>
              </a:ext>
            </a:extLst>
          </p:cNvPr>
          <p:cNvCxnSpPr/>
          <p:nvPr/>
        </p:nvCxnSpPr>
        <p:spPr>
          <a:xfrm flipH="1" flipV="1">
            <a:off x="8307659" y="1494263"/>
            <a:ext cx="1582226" cy="12600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ECA53E-EC5F-F7F4-2E66-73D116B6364C}"/>
              </a:ext>
            </a:extLst>
          </p:cNvPr>
          <p:cNvSpPr txBox="1"/>
          <p:nvPr/>
        </p:nvSpPr>
        <p:spPr>
          <a:xfrm>
            <a:off x="9397512" y="193964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2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52667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A18411C-4730-DAE6-B346-EF0866D03553}"/>
              </a:ext>
            </a:extLst>
          </p:cNvPr>
          <p:cNvSpPr/>
          <p:nvPr/>
        </p:nvSpPr>
        <p:spPr>
          <a:xfrm>
            <a:off x="8719368" y="2870244"/>
            <a:ext cx="3078622" cy="23039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T" sz="3600" dirty="0"/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Graphic 3" descr="Female Profile with solid fill">
            <a:extLst>
              <a:ext uri="{FF2B5EF4-FFF2-40B4-BE49-F238E27FC236}">
                <a16:creationId xmlns:a16="http://schemas.microsoft.com/office/drawing/2014/main" id="{54542228-2332-16B4-7F48-A6AFE6F6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5475" y="3429000"/>
            <a:ext cx="1248325" cy="1248325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F101F9B4-AC17-EBDA-A433-3C718653A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685" y="3164901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676D40-4E2B-95E5-2E0F-27B28461CD58}"/>
              </a:ext>
            </a:extLst>
          </p:cNvPr>
          <p:cNvSpPr/>
          <p:nvPr/>
        </p:nvSpPr>
        <p:spPr>
          <a:xfrm>
            <a:off x="559419" y="2481146"/>
            <a:ext cx="2339897" cy="28547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Relay 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0D2A20-A957-642A-5611-FB7FECC5C3BF}"/>
              </a:ext>
            </a:extLst>
          </p:cNvPr>
          <p:cNvSpPr/>
          <p:nvPr/>
        </p:nvSpPr>
        <p:spPr>
          <a:xfrm>
            <a:off x="5248318" y="453575"/>
            <a:ext cx="2947641" cy="1821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TokenProvider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79A43A-09F7-52BF-835F-AA730A51F032}"/>
              </a:ext>
            </a:extLst>
          </p:cNvPr>
          <p:cNvCxnSpPr/>
          <p:nvPr/>
        </p:nvCxnSpPr>
        <p:spPr>
          <a:xfrm flipH="1" flipV="1">
            <a:off x="8307659" y="1494263"/>
            <a:ext cx="1582226" cy="12600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59AD58-9D5B-5515-E92F-AE1456E7D275}"/>
              </a:ext>
            </a:extLst>
          </p:cNvPr>
          <p:cNvCxnSpPr>
            <a:cxnSpLocks/>
          </p:cNvCxnSpPr>
          <p:nvPr/>
        </p:nvCxnSpPr>
        <p:spPr>
          <a:xfrm>
            <a:off x="7106106" y="2343848"/>
            <a:ext cx="1607797" cy="12589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ECA53E-EC5F-F7F4-2E66-73D116B6364C}"/>
              </a:ext>
            </a:extLst>
          </p:cNvPr>
          <p:cNvSpPr txBox="1"/>
          <p:nvPr/>
        </p:nvSpPr>
        <p:spPr>
          <a:xfrm>
            <a:off x="9397512" y="193964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2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476D9-D980-C1EE-D96E-9AB6032A8E8D}"/>
              </a:ext>
            </a:extLst>
          </p:cNvPr>
          <p:cNvSpPr txBox="1"/>
          <p:nvPr/>
        </p:nvSpPr>
        <p:spPr>
          <a:xfrm>
            <a:off x="8044498" y="257067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8110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A18411C-4730-DAE6-B346-EF0866D03553}"/>
              </a:ext>
            </a:extLst>
          </p:cNvPr>
          <p:cNvSpPr/>
          <p:nvPr/>
        </p:nvSpPr>
        <p:spPr>
          <a:xfrm>
            <a:off x="8719368" y="2870244"/>
            <a:ext cx="3078622" cy="23039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T" sz="3600" dirty="0"/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Graphic 3" descr="Female Profile with solid fill">
            <a:extLst>
              <a:ext uri="{FF2B5EF4-FFF2-40B4-BE49-F238E27FC236}">
                <a16:creationId xmlns:a16="http://schemas.microsoft.com/office/drawing/2014/main" id="{54542228-2332-16B4-7F48-A6AFE6F6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5475" y="3429000"/>
            <a:ext cx="1248325" cy="1248325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F101F9B4-AC17-EBDA-A433-3C718653A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2685" y="3164901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7676D40-4E2B-95E5-2E0F-27B28461CD58}"/>
              </a:ext>
            </a:extLst>
          </p:cNvPr>
          <p:cNvSpPr/>
          <p:nvPr/>
        </p:nvSpPr>
        <p:spPr>
          <a:xfrm>
            <a:off x="559419" y="2481146"/>
            <a:ext cx="2339897" cy="285471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Fluid Relay Service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0D2A20-A957-642A-5611-FB7FECC5C3BF}"/>
              </a:ext>
            </a:extLst>
          </p:cNvPr>
          <p:cNvSpPr/>
          <p:nvPr/>
        </p:nvSpPr>
        <p:spPr>
          <a:xfrm>
            <a:off x="5248318" y="453575"/>
            <a:ext cx="2947641" cy="182111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T" sz="3600" dirty="0"/>
              <a:t>TokenProvider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79A43A-09F7-52BF-835F-AA730A51F032}"/>
              </a:ext>
            </a:extLst>
          </p:cNvPr>
          <p:cNvCxnSpPr/>
          <p:nvPr/>
        </p:nvCxnSpPr>
        <p:spPr>
          <a:xfrm flipH="1" flipV="1">
            <a:off x="8307659" y="1494263"/>
            <a:ext cx="1582226" cy="12600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59AD58-9D5B-5515-E92F-AE1456E7D275}"/>
              </a:ext>
            </a:extLst>
          </p:cNvPr>
          <p:cNvCxnSpPr>
            <a:cxnSpLocks/>
          </p:cNvCxnSpPr>
          <p:nvPr/>
        </p:nvCxnSpPr>
        <p:spPr>
          <a:xfrm>
            <a:off x="7106106" y="2343848"/>
            <a:ext cx="1607797" cy="12589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E43396-702A-9338-C982-B812088DBEB2}"/>
              </a:ext>
            </a:extLst>
          </p:cNvPr>
          <p:cNvCxnSpPr>
            <a:cxnSpLocks/>
          </p:cNvCxnSpPr>
          <p:nvPr/>
        </p:nvCxnSpPr>
        <p:spPr>
          <a:xfrm flipH="1">
            <a:off x="3033382" y="4095416"/>
            <a:ext cx="560858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ECA53E-EC5F-F7F4-2E66-73D116B6364C}"/>
              </a:ext>
            </a:extLst>
          </p:cNvPr>
          <p:cNvSpPr txBox="1"/>
          <p:nvPr/>
        </p:nvSpPr>
        <p:spPr>
          <a:xfrm>
            <a:off x="9397512" y="193964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200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476D9-D980-C1EE-D96E-9AB6032A8E8D}"/>
              </a:ext>
            </a:extLst>
          </p:cNvPr>
          <p:cNvSpPr txBox="1"/>
          <p:nvPr/>
        </p:nvSpPr>
        <p:spPr>
          <a:xfrm>
            <a:off x="8044498" y="257067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200" dirty="0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32E31D-F18A-5907-E20D-BAFDD195B3AE}"/>
              </a:ext>
            </a:extLst>
          </p:cNvPr>
          <p:cNvSpPr txBox="1"/>
          <p:nvPr/>
        </p:nvSpPr>
        <p:spPr>
          <a:xfrm>
            <a:off x="6001500" y="34290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3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2492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C0D2A20-A957-642A-5611-FB7FECC5C3BF}"/>
              </a:ext>
            </a:extLst>
          </p:cNvPr>
          <p:cNvSpPr/>
          <p:nvPr/>
        </p:nvSpPr>
        <p:spPr>
          <a:xfrm>
            <a:off x="4622179" y="1143000"/>
            <a:ext cx="2947641" cy="45719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T" sz="3600" dirty="0"/>
              <a:t>TokenProvider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433ED45-E9E2-17A0-19F9-075C0BE10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2928" y="1333030"/>
            <a:ext cx="984773" cy="9847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3B3128-F2FE-6017-E0B6-F45E19D0E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3124" y="2835740"/>
            <a:ext cx="818530" cy="81853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BEFF62C-0BA0-225C-449F-2434094D5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2318" y="2607066"/>
            <a:ext cx="1067361" cy="106736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FBA62AA-4D75-228B-63D2-EE0287031E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73127" y="3887606"/>
            <a:ext cx="1045744" cy="10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56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C0D2A20-A957-642A-5611-FB7FECC5C3BF}"/>
              </a:ext>
            </a:extLst>
          </p:cNvPr>
          <p:cNvSpPr/>
          <p:nvPr/>
        </p:nvSpPr>
        <p:spPr>
          <a:xfrm>
            <a:off x="1878100" y="1260088"/>
            <a:ext cx="2947641" cy="45719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T" sz="3600" dirty="0"/>
              <a:t>TokenProvider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433ED45-E9E2-17A0-19F9-075C0BE10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849" y="1450118"/>
            <a:ext cx="984773" cy="9847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3B3128-F2FE-6017-E0B6-F45E19D0E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45" y="2952828"/>
            <a:ext cx="818530" cy="81853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BEFF62C-0BA0-225C-449F-2434094D5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8239" y="2724154"/>
            <a:ext cx="1067361" cy="106736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FBA62AA-4D75-228B-63D2-EE0287031E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9048" y="4004694"/>
            <a:ext cx="1045744" cy="1045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9FAFE-E89C-23EF-9DE3-E53388A1C7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6951" y="1260088"/>
            <a:ext cx="7772400" cy="280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672103-46D1-D7D7-BD9C-8FE874AA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39" r="93555">
                        <a14:foregroundMark x1="22457" y1="28784" x2="22457" y2="28784"/>
                        <a14:foregroundMark x1="43807" y1="30270" x2="43807" y2="30270"/>
                        <a14:foregroundMark x1="79154" y1="32027" x2="79154" y2="32027"/>
                        <a14:foregroundMark x1="43001" y1="35270" x2="43001" y2="35270"/>
                        <a14:foregroundMark x1="41994" y1="36216" x2="41994" y2="36216"/>
                        <a14:foregroundMark x1="93555" y1="36351" x2="93555" y2="36351"/>
                        <a14:foregroundMark x1="5639" y1="35270" x2="5639" y2="35270"/>
                        <a14:foregroundMark x1="40483" y1="57027" x2="40483" y2="57027"/>
                        <a14:foregroundMark x1="37664" y1="54865" x2="37664" y2="54865"/>
                        <a14:foregroundMark x1="35045" y1="52432" x2="35045" y2="52432"/>
                        <a14:foregroundMark x1="32125" y1="49459" x2="32125" y2="49459"/>
                        <a14:foregroundMark x1="29204" y1="46757" x2="29204" y2="46757"/>
                        <a14:foregroundMark x1="52568" y1="48378" x2="52568" y2="48378"/>
                        <a14:foregroundMark x1="52367" y1="52027" x2="52367" y2="52027"/>
                        <a14:foregroundMark x1="64250" y1="56486" x2="64250" y2="56486"/>
                        <a14:foregroundMark x1="67069" y1="53919" x2="67069" y2="53919"/>
                        <a14:foregroundMark x1="69587" y1="50946" x2="69587" y2="50946"/>
                        <a14:foregroundMark x1="72105" y1="48649" x2="72105" y2="4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532940"/>
            <a:ext cx="7772400" cy="57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64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C0D2A20-A957-642A-5611-FB7FECC5C3BF}"/>
              </a:ext>
            </a:extLst>
          </p:cNvPr>
          <p:cNvSpPr/>
          <p:nvPr/>
        </p:nvSpPr>
        <p:spPr>
          <a:xfrm>
            <a:off x="1878100" y="1260088"/>
            <a:ext cx="2947641" cy="45719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T" sz="3600" dirty="0"/>
              <a:t>TokenProvider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433ED45-E9E2-17A0-19F9-075C0BE10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849" y="1450118"/>
            <a:ext cx="984773" cy="98477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93B3128-F2FE-6017-E0B6-F45E19D0E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45" y="2952828"/>
            <a:ext cx="818530" cy="81853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BEFF62C-0BA0-225C-449F-2434094D5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8239" y="2724154"/>
            <a:ext cx="1067361" cy="106736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FBA62AA-4D75-228B-63D2-EE0287031E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9048" y="4004694"/>
            <a:ext cx="1045744" cy="10457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EA0787-92E7-8DE2-30FB-EBB0B8BBDF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7965" y="1234494"/>
            <a:ext cx="7772400" cy="52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59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A18411C-4730-DAE6-B346-EF0866D03553}"/>
              </a:ext>
            </a:extLst>
          </p:cNvPr>
          <p:cNvSpPr/>
          <p:nvPr/>
        </p:nvSpPr>
        <p:spPr>
          <a:xfrm>
            <a:off x="623583" y="2277039"/>
            <a:ext cx="3078622" cy="23039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T" sz="3600" dirty="0"/>
              <a:t>Client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  <p:pic>
        <p:nvPicPr>
          <p:cNvPr id="4" name="Graphic 3" descr="Female Profile with solid fill">
            <a:extLst>
              <a:ext uri="{FF2B5EF4-FFF2-40B4-BE49-F238E27FC236}">
                <a16:creationId xmlns:a16="http://schemas.microsoft.com/office/drawing/2014/main" id="{54542228-2332-16B4-7F48-A6AFE6F6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9690" y="2835795"/>
            <a:ext cx="1248325" cy="1248325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F101F9B4-AC17-EBDA-A433-3C718653A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6900" y="2571696"/>
            <a:ext cx="914400" cy="91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A69908-3133-D063-6C7D-C2E02EBC4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517" y="2277039"/>
            <a:ext cx="7065900" cy="230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2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672103-46D1-D7D7-BD9C-8FE874AA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39" r="93555">
                        <a14:foregroundMark x1="22457" y1="28784" x2="22457" y2="28784"/>
                        <a14:foregroundMark x1="43807" y1="30270" x2="43807" y2="30270"/>
                        <a14:foregroundMark x1="79154" y1="32027" x2="79154" y2="32027"/>
                        <a14:foregroundMark x1="43001" y1="35270" x2="43001" y2="35270"/>
                        <a14:foregroundMark x1="41994" y1="36216" x2="41994" y2="36216"/>
                        <a14:foregroundMark x1="93555" y1="36351" x2="93555" y2="36351"/>
                        <a14:foregroundMark x1="5639" y1="35270" x2="5639" y2="35270"/>
                        <a14:foregroundMark x1="40483" y1="57027" x2="40483" y2="57027"/>
                        <a14:foregroundMark x1="37664" y1="54865" x2="37664" y2="54865"/>
                        <a14:foregroundMark x1="35045" y1="52432" x2="35045" y2="52432"/>
                        <a14:foregroundMark x1="32125" y1="49459" x2="32125" y2="49459"/>
                        <a14:foregroundMark x1="29204" y1="46757" x2="29204" y2="46757"/>
                        <a14:foregroundMark x1="52568" y1="48378" x2="52568" y2="48378"/>
                        <a14:foregroundMark x1="52367" y1="52027" x2="52367" y2="52027"/>
                        <a14:foregroundMark x1="64250" y1="56486" x2="64250" y2="56486"/>
                        <a14:foregroundMark x1="67069" y1="53919" x2="67069" y2="53919"/>
                        <a14:foregroundMark x1="69587" y1="50946" x2="69587" y2="50946"/>
                        <a14:foregroundMark x1="72105" y1="48649" x2="72105" y2="4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532940"/>
            <a:ext cx="7772400" cy="5792120"/>
          </a:xfrm>
          <a:prstGeom prst="rect">
            <a:avLst/>
          </a:prstGeom>
        </p:spPr>
      </p:pic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7D43AB06-A1FB-1222-C8B2-BD8D5DE8C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9052" y="2405743"/>
            <a:ext cx="914400" cy="914400"/>
          </a:xfrm>
          <a:prstGeom prst="rect">
            <a:avLst/>
          </a:prstGeom>
        </p:spPr>
      </p:pic>
      <p:pic>
        <p:nvPicPr>
          <p:cNvPr id="2" name="Graphic 1" descr="Tick with solid fill">
            <a:extLst>
              <a:ext uri="{FF2B5EF4-FFF2-40B4-BE49-F238E27FC236}">
                <a16:creationId xmlns:a16="http://schemas.microsoft.com/office/drawing/2014/main" id="{B5491ACF-84E8-519F-B5EB-9C4EF9E70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7223" y="25755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8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DC654C-70CB-29D3-4C51-4E367DC4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F8E5B78-38ED-C3D1-BE97-80AE57D8A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4874" y="-210577"/>
            <a:ext cx="13443857" cy="77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6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288F-74E5-5435-3247-62E9E89E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C00356-F7AB-C76A-61BD-902DA407A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93659" cy="58375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2D965FF-9978-1232-2DCA-318478303768}"/>
              </a:ext>
            </a:extLst>
          </p:cNvPr>
          <p:cNvCxnSpPr/>
          <p:nvPr/>
        </p:nvCxnSpPr>
        <p:spPr>
          <a:xfrm flipH="1" flipV="1">
            <a:off x="7214839" y="1260088"/>
            <a:ext cx="903249" cy="6021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7735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1EC101-896C-7E57-AE9D-2489D84EB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3349"/>
            <a:ext cx="7772400" cy="4391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FC3F7-D60B-6D01-A3C3-67E1725D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0618672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C3F7-D60B-6D01-A3C3-67E1725D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CAA31-72F0-E6E1-2F16-5FC0AFD2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321" y="285523"/>
            <a:ext cx="10291217" cy="594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21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5339927-F4C6-CC53-D8A9-FC9EB19F6F02}"/>
              </a:ext>
            </a:extLst>
          </p:cNvPr>
          <p:cNvSpPr/>
          <p:nvPr/>
        </p:nvSpPr>
        <p:spPr>
          <a:xfrm>
            <a:off x="2856571" y="1690688"/>
            <a:ext cx="6478858" cy="35460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CFD8-AF4F-2870-17D4-7510732B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Container</a:t>
            </a:r>
          </a:p>
        </p:txBody>
      </p:sp>
      <p:pic>
        <p:nvPicPr>
          <p:cNvPr id="22" name="Graphic 21" descr="Office worker female with solid fill">
            <a:extLst>
              <a:ext uri="{FF2B5EF4-FFF2-40B4-BE49-F238E27FC236}">
                <a16:creationId xmlns:a16="http://schemas.microsoft.com/office/drawing/2014/main" id="{55EBBBE7-3951-2887-6EAB-C506C684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1586" y="2491657"/>
            <a:ext cx="1407686" cy="1407686"/>
          </a:xfrm>
          <a:prstGeom prst="rect">
            <a:avLst/>
          </a:prstGeom>
        </p:spPr>
      </p:pic>
      <p:pic>
        <p:nvPicPr>
          <p:cNvPr id="24" name="Graphic 23" descr="Presentation with org chart outline">
            <a:extLst>
              <a:ext uri="{FF2B5EF4-FFF2-40B4-BE49-F238E27FC236}">
                <a16:creationId xmlns:a16="http://schemas.microsoft.com/office/drawing/2014/main" id="{5336D13C-0766-1DB9-8D99-8C65D2DF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22811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796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C3F7-D60B-6D01-A3C3-67E1725D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BE13-333F-A175-E9DD-575B17501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6F5F4-2338-AB63-319D-7E660182E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2221"/>
            <a:ext cx="7772400" cy="43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7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E4AF-B0D2-4D3B-2AE4-53D903F95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3A4D5-9C51-72A7-16AA-466BF8B5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10512"/>
            <a:ext cx="7772400" cy="32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CAC83-126E-DEEF-DB2F-5607E1A1A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61531" y1="39054" x2="64149" y2="39459"/>
                        <a14:backgroundMark x1="68580" y1="38784" x2="73414" y2="38919"/>
                        <a14:backgroundMark x1="75932" y1="39459" x2="65660" y2="39459"/>
                        <a14:backgroundMark x1="66566" y1="38649" x2="72709" y2="37297"/>
                        <a14:backgroundMark x1="72709" y1="37297" x2="66264" y2="35000"/>
                        <a14:backgroundMark x1="66264" y1="35000" x2="60524" y2="41351"/>
                        <a14:backgroundMark x1="60524" y1="41351" x2="68177" y2="40405"/>
                        <a14:backgroundMark x1="68177" y1="40405" x2="75025" y2="41892"/>
                        <a14:backgroundMark x1="75025" y1="41892" x2="68681" y2="37432"/>
                        <a14:backgroundMark x1="68681" y1="37432" x2="63646" y2="394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8405" y="236849"/>
            <a:ext cx="7772400" cy="579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65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C3F7-D60B-6D01-A3C3-67E1725D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2E371-3610-4A7C-1685-1E2991BB2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82368"/>
            <a:ext cx="7772400" cy="24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54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C3F7-D60B-6D01-A3C3-67E1725D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BE13-333F-A175-E9DD-575B17501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DA8EE-3706-B0EB-B57D-7A3A10A6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2792" y="-356839"/>
            <a:ext cx="12328733" cy="71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3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FC3F7-D60B-6D01-A3C3-67E1725D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3BE13-333F-A175-E9DD-575B17501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DFFFE-E152-1C91-4083-E9A94D17C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7" t="-35677" r="28338" b="35677"/>
          <a:stretch/>
        </p:blipFill>
        <p:spPr>
          <a:xfrm>
            <a:off x="-375212" y="-3244217"/>
            <a:ext cx="11789312" cy="94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68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672103-46D1-D7D7-BD9C-8FE874AAB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5639" r="93555">
                        <a14:foregroundMark x1="22457" y1="28784" x2="22457" y2="28784"/>
                        <a14:foregroundMark x1="43807" y1="30270" x2="43807" y2="30270"/>
                        <a14:foregroundMark x1="79154" y1="32027" x2="79154" y2="32027"/>
                        <a14:foregroundMark x1="43001" y1="35270" x2="43001" y2="35270"/>
                        <a14:foregroundMark x1="41994" y1="36216" x2="41994" y2="36216"/>
                        <a14:foregroundMark x1="93555" y1="36351" x2="93555" y2="36351"/>
                        <a14:foregroundMark x1="5639" y1="35270" x2="5639" y2="35270"/>
                        <a14:foregroundMark x1="40483" y1="57027" x2="40483" y2="57027"/>
                        <a14:foregroundMark x1="37664" y1="54865" x2="37664" y2="54865"/>
                        <a14:foregroundMark x1="35045" y1="52432" x2="35045" y2="52432"/>
                        <a14:foregroundMark x1="32125" y1="49459" x2="32125" y2="49459"/>
                        <a14:foregroundMark x1="29204" y1="46757" x2="29204" y2="46757"/>
                        <a14:foregroundMark x1="52568" y1="48378" x2="52568" y2="48378"/>
                        <a14:foregroundMark x1="52367" y1="52027" x2="52367" y2="52027"/>
                        <a14:foregroundMark x1="64250" y1="56486" x2="64250" y2="56486"/>
                        <a14:foregroundMark x1="67069" y1="53919" x2="67069" y2="53919"/>
                        <a14:foregroundMark x1="69587" y1="50946" x2="69587" y2="50946"/>
                        <a14:foregroundMark x1="72105" y1="48649" x2="72105" y2="486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0" y="532940"/>
            <a:ext cx="7772400" cy="5792120"/>
          </a:xfrm>
          <a:prstGeom prst="rect">
            <a:avLst/>
          </a:prstGeom>
        </p:spPr>
      </p:pic>
      <p:pic>
        <p:nvPicPr>
          <p:cNvPr id="3" name="Graphic 2" descr="Tick with solid fill">
            <a:extLst>
              <a:ext uri="{FF2B5EF4-FFF2-40B4-BE49-F238E27FC236}">
                <a16:creationId xmlns:a16="http://schemas.microsoft.com/office/drawing/2014/main" id="{7D43AB06-A1FB-1222-C8B2-BD8D5DE8C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4420" y="2516777"/>
            <a:ext cx="914400" cy="914400"/>
          </a:xfrm>
          <a:prstGeom prst="rect">
            <a:avLst/>
          </a:prstGeom>
        </p:spPr>
      </p:pic>
      <p:pic>
        <p:nvPicPr>
          <p:cNvPr id="2" name="Graphic 1" descr="Tick with solid fill">
            <a:extLst>
              <a:ext uri="{FF2B5EF4-FFF2-40B4-BE49-F238E27FC236}">
                <a16:creationId xmlns:a16="http://schemas.microsoft.com/office/drawing/2014/main" id="{B5491ACF-84E8-519F-B5EB-9C4EF9E70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7223" y="2575560"/>
            <a:ext cx="914400" cy="914400"/>
          </a:xfrm>
          <a:prstGeom prst="rect">
            <a:avLst/>
          </a:prstGeom>
        </p:spPr>
      </p:pic>
      <p:pic>
        <p:nvPicPr>
          <p:cNvPr id="5" name="Graphic 4" descr="Tick with solid fill">
            <a:extLst>
              <a:ext uri="{FF2B5EF4-FFF2-40B4-BE49-F238E27FC236}">
                <a16:creationId xmlns:a16="http://schemas.microsoft.com/office/drawing/2014/main" id="{A11DB5CC-218E-C660-90D0-154730678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2826" y="25755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47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0621084633927">
            <a:hlinkClick r:id="" action="ppaction://media"/>
            <a:extLst>
              <a:ext uri="{FF2B5EF4-FFF2-40B4-BE49-F238E27FC236}">
                <a16:creationId xmlns:a16="http://schemas.microsoft.com/office/drawing/2014/main" id="{BE3059D3-E1FD-8388-8903-F3E1198268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4763"/>
            <a:ext cx="121920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de-DE" sz="96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7515064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algn="ctr"/>
            <a:r>
              <a:rPr lang="de-DE" sz="5400" dirty="0"/>
              <a:t>Ich freue mich auf Feedback!</a:t>
            </a:r>
          </a:p>
        </p:txBody>
      </p:sp>
      <p:sp>
        <p:nvSpPr>
          <p:cNvPr id="4" name="Pfeil: gebogen 3">
            <a:extLst>
              <a:ext uri="{FF2B5EF4-FFF2-40B4-BE49-F238E27FC236}">
                <a16:creationId xmlns:a16="http://schemas.microsoft.com/office/drawing/2014/main" id="{36FF397B-3023-9A84-542C-867379C3844F}"/>
              </a:ext>
            </a:extLst>
          </p:cNvPr>
          <p:cNvSpPr/>
          <p:nvPr/>
        </p:nvSpPr>
        <p:spPr>
          <a:xfrm rot="16579831">
            <a:off x="3629797" y="3327969"/>
            <a:ext cx="1368762" cy="1488285"/>
          </a:xfrm>
          <a:prstGeom prst="circularArrow">
            <a:avLst>
              <a:gd name="adj1" fmla="val 12500"/>
              <a:gd name="adj2" fmla="val 909373"/>
              <a:gd name="adj3" fmla="val 20457681"/>
              <a:gd name="adj4" fmla="val 16942866"/>
              <a:gd name="adj5" fmla="val 125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0FE28-EAD1-96E7-052C-B1D04C97E41A}"/>
              </a:ext>
            </a:extLst>
          </p:cNvPr>
          <p:cNvSpPr txBox="1"/>
          <p:nvPr/>
        </p:nvSpPr>
        <p:spPr>
          <a:xfrm rot="1150847">
            <a:off x="3013141" y="3795792"/>
            <a:ext cx="14212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Scan mich!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0C1D5-3E88-0FF7-3AB7-A80BC920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11" y="1511437"/>
            <a:ext cx="4028979" cy="36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167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de-DE" sz="9600" dirty="0"/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75210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FB2E9-0A8C-1D92-93BE-867E0B7F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2940"/>
            <a:ext cx="7772400" cy="5792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66C49-3D59-D11B-751D-1AC29CE18E00}"/>
              </a:ext>
            </a:extLst>
          </p:cNvPr>
          <p:cNvSpPr txBox="1"/>
          <p:nvPr/>
        </p:nvSpPr>
        <p:spPr>
          <a:xfrm>
            <a:off x="6270172" y="2133379"/>
            <a:ext cx="144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MS-Teams</a:t>
            </a:r>
            <a:br>
              <a:rPr lang="en-AT" dirty="0"/>
            </a:br>
            <a:r>
              <a:rPr lang="en-AT" dirty="0"/>
              <a:t>Real-Time</a:t>
            </a:r>
          </a:p>
          <a:p>
            <a:r>
              <a:rPr lang="en-AT" dirty="0"/>
              <a:t>Collaboration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B84005-9FE5-B9F8-A709-34DB8AA53568}"/>
              </a:ext>
            </a:extLst>
          </p:cNvPr>
          <p:cNvSpPr/>
          <p:nvPr/>
        </p:nvSpPr>
        <p:spPr>
          <a:xfrm>
            <a:off x="6174377" y="2098766"/>
            <a:ext cx="95795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03791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9885D-40BD-A022-ECCE-DC61830B5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2940"/>
            <a:ext cx="7772400" cy="57921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CAA4E6-13D8-03CE-7847-97F67BF8C438}"/>
              </a:ext>
            </a:extLst>
          </p:cNvPr>
          <p:cNvSpPr txBox="1"/>
          <p:nvPr/>
        </p:nvSpPr>
        <p:spPr>
          <a:xfrm>
            <a:off x="7811589" y="1593447"/>
            <a:ext cx="144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MS-Teams</a:t>
            </a:r>
            <a:br>
              <a:rPr lang="en-AT" dirty="0"/>
            </a:br>
            <a:r>
              <a:rPr lang="en-AT" dirty="0"/>
              <a:t>Real-Time</a:t>
            </a:r>
          </a:p>
          <a:p>
            <a:r>
              <a:rPr lang="en-AT" dirty="0"/>
              <a:t>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2BC581-345F-449F-B190-C351F28D40CD}"/>
              </a:ext>
            </a:extLst>
          </p:cNvPr>
          <p:cNvSpPr/>
          <p:nvPr/>
        </p:nvSpPr>
        <p:spPr>
          <a:xfrm>
            <a:off x="7715794" y="1558834"/>
            <a:ext cx="95795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31902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A143EB-C69B-2E09-FF61-A123EEEBA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32940"/>
            <a:ext cx="7772400" cy="57921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660DBE-2195-9BA1-9672-6304801D8563}"/>
              </a:ext>
            </a:extLst>
          </p:cNvPr>
          <p:cNvSpPr txBox="1"/>
          <p:nvPr/>
        </p:nvSpPr>
        <p:spPr>
          <a:xfrm>
            <a:off x="4972595" y="1602156"/>
            <a:ext cx="1447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MS-Teams</a:t>
            </a:r>
            <a:br>
              <a:rPr lang="en-AT" dirty="0"/>
            </a:br>
            <a:r>
              <a:rPr lang="en-AT" dirty="0"/>
              <a:t>Real-Time</a:t>
            </a:r>
          </a:p>
          <a:p>
            <a:r>
              <a:rPr lang="en-AT" dirty="0"/>
              <a:t>Collaboration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E2858-C004-5C4A-FEB2-A461DBF33C5D}"/>
              </a:ext>
            </a:extLst>
          </p:cNvPr>
          <p:cNvSpPr/>
          <p:nvPr/>
        </p:nvSpPr>
        <p:spPr>
          <a:xfrm>
            <a:off x="4876800" y="1567543"/>
            <a:ext cx="95795" cy="9579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0917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12967</TotalTime>
  <Words>818</Words>
  <Application>Microsoft Macintosh PowerPoint</Application>
  <PresentationFormat>Widescreen</PresentationFormat>
  <Paragraphs>290</Paragraphs>
  <Slides>67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Menlo</vt:lpstr>
      <vt:lpstr>Segoe UI</vt:lpstr>
      <vt:lpstr>Segoe UI Light</vt:lpstr>
      <vt:lpstr>Office</vt:lpstr>
      <vt:lpstr>Der Weg zur einer eigenen Real-Time Collaboration App in MS-Teams</vt:lpstr>
      <vt:lpstr>Kurze Vorstellung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Mind Map</vt:lpstr>
      <vt:lpstr>Mind Map</vt:lpstr>
      <vt:lpstr>Mind Map</vt:lpstr>
      <vt:lpstr>Mind Map</vt:lpstr>
      <vt:lpstr>Mind Map</vt:lpstr>
      <vt:lpstr>Mind Map</vt:lpstr>
      <vt:lpstr>Mind Map</vt:lpstr>
      <vt:lpstr>PowerPoint Presentation</vt:lpstr>
      <vt:lpstr>Real-Time</vt:lpstr>
      <vt:lpstr>Real-Time</vt:lpstr>
      <vt:lpstr>Real-Time</vt:lpstr>
      <vt:lpstr>Daten</vt:lpstr>
      <vt:lpstr>Daten</vt:lpstr>
      <vt:lpstr>Daten</vt:lpstr>
      <vt:lpstr>Daten</vt:lpstr>
      <vt:lpstr>Daten</vt:lpstr>
      <vt:lpstr>Daten</vt:lpstr>
      <vt:lpstr>Daten</vt:lpstr>
      <vt:lpstr>SharedMap</vt:lpstr>
      <vt:lpstr>Store</vt:lpstr>
      <vt:lpstr>PowerPoint Presentation</vt:lpstr>
      <vt:lpstr>Raum / Meeting  </vt:lpstr>
      <vt:lpstr>Raum / Meeting  </vt:lpstr>
      <vt:lpstr>PowerPoint Presentation</vt:lpstr>
      <vt:lpstr>PowerPoint Presentation</vt:lpstr>
      <vt:lpstr>Container</vt:lpstr>
      <vt:lpstr>Container</vt:lpstr>
      <vt:lpstr>Container</vt:lpstr>
      <vt:lpstr>Container</vt:lpstr>
      <vt:lpstr>Container</vt:lpstr>
      <vt:lpstr>Container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Fragen?</vt:lpstr>
      <vt:lpstr>Ich freue mich auf Feedback!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Hartl</dc:creator>
  <cp:lastModifiedBy>Peter Paul Kirschner</cp:lastModifiedBy>
  <cp:revision>23</cp:revision>
  <dcterms:created xsi:type="dcterms:W3CDTF">2023-02-01T14:04:20Z</dcterms:created>
  <dcterms:modified xsi:type="dcterms:W3CDTF">2023-06-27T12:47:41Z</dcterms:modified>
</cp:coreProperties>
</file>